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8" r:id="rId4"/>
    <p:sldMasterId id="2147483855" r:id="rId5"/>
    <p:sldMasterId id="2147483857" r:id="rId6"/>
  </p:sldMasterIdLst>
  <p:notesMasterIdLst>
    <p:notesMasterId r:id="rId74"/>
  </p:notesMasterIdLst>
  <p:handoutMasterIdLst>
    <p:handoutMasterId r:id="rId75"/>
  </p:handoutMasterIdLst>
  <p:sldIdLst>
    <p:sldId id="256" r:id="rId7"/>
    <p:sldId id="1540" r:id="rId8"/>
    <p:sldId id="311" r:id="rId9"/>
    <p:sldId id="312" r:id="rId10"/>
    <p:sldId id="1612" r:id="rId11"/>
    <p:sldId id="314" r:id="rId12"/>
    <p:sldId id="317" r:id="rId13"/>
    <p:sldId id="315" r:id="rId14"/>
    <p:sldId id="316" r:id="rId15"/>
    <p:sldId id="265" r:id="rId16"/>
    <p:sldId id="267" r:id="rId17"/>
    <p:sldId id="1465" r:id="rId18"/>
    <p:sldId id="1461" r:id="rId19"/>
    <p:sldId id="1487" r:id="rId20"/>
    <p:sldId id="1488" r:id="rId21"/>
    <p:sldId id="1494" r:id="rId22"/>
    <p:sldId id="1606" r:id="rId23"/>
    <p:sldId id="1608" r:id="rId24"/>
    <p:sldId id="1495" r:id="rId25"/>
    <p:sldId id="1496" r:id="rId26"/>
    <p:sldId id="1489" r:id="rId27"/>
    <p:sldId id="1614" r:id="rId28"/>
    <p:sldId id="1607" r:id="rId29"/>
    <p:sldId id="1545" r:id="rId30"/>
    <p:sldId id="1493" r:id="rId31"/>
    <p:sldId id="1499" r:id="rId32"/>
    <p:sldId id="1500" r:id="rId33"/>
    <p:sldId id="1501" r:id="rId34"/>
    <p:sldId id="1618" r:id="rId35"/>
    <p:sldId id="1619" r:id="rId36"/>
    <p:sldId id="1504" r:id="rId37"/>
    <p:sldId id="1560" r:id="rId38"/>
    <p:sldId id="1296" r:id="rId39"/>
    <p:sldId id="1322" r:id="rId40"/>
    <p:sldId id="1320" r:id="rId41"/>
    <p:sldId id="1561" r:id="rId42"/>
    <p:sldId id="1615" r:id="rId43"/>
    <p:sldId id="1616" r:id="rId44"/>
    <p:sldId id="1579" r:id="rId45"/>
    <p:sldId id="1613" r:id="rId46"/>
    <p:sldId id="1503" r:id="rId47"/>
    <p:sldId id="1527" r:id="rId48"/>
    <p:sldId id="1601" r:id="rId49"/>
    <p:sldId id="1506" r:id="rId50"/>
    <p:sldId id="1584" r:id="rId51"/>
    <p:sldId id="1507" r:id="rId52"/>
    <p:sldId id="1586" r:id="rId53"/>
    <p:sldId id="1508" r:id="rId54"/>
    <p:sldId id="1509" r:id="rId55"/>
    <p:sldId id="1617" r:id="rId56"/>
    <p:sldId id="1510" r:id="rId57"/>
    <p:sldId id="1609" r:id="rId58"/>
    <p:sldId id="1534" r:id="rId59"/>
    <p:sldId id="1580" r:id="rId60"/>
    <p:sldId id="1603" r:id="rId61"/>
    <p:sldId id="1591" r:id="rId62"/>
    <p:sldId id="1590" r:id="rId63"/>
    <p:sldId id="1610" r:id="rId64"/>
    <p:sldId id="1569" r:id="rId65"/>
    <p:sldId id="1595" r:id="rId66"/>
    <p:sldId id="313" r:id="rId67"/>
    <p:sldId id="1594" r:id="rId68"/>
    <p:sldId id="285" r:id="rId69"/>
    <p:sldId id="343" r:id="rId70"/>
    <p:sldId id="353" r:id="rId71"/>
    <p:sldId id="354" r:id="rId72"/>
    <p:sldId id="350" r:id="rId73"/>
  </p:sldIdLst>
  <p:sldSz cx="10160000" cy="5715000"/>
  <p:notesSz cx="6858000" cy="9144000"/>
  <p:defaultTextStyle>
    <a:defPPr>
      <a:defRPr lang="en-US"/>
    </a:defPPr>
    <a:lvl1pPr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32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irdre Sau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8DBB9F-404F-0000-9A02-488E9CB1D7AD}" v="29" dt="2021-04-06T10:18:21.785"/>
    <p1510:client id="{C3A65C3A-C01B-9D4A-9778-A4CAA235B4DF}" v="2" dt="2021-03-24T16:10:42.758"/>
    <p1510:client id="{F08DBB9F-602B-0000-9A02-4574BB0BBFA4}" v="64" dt="2021-04-06T10:28:51.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26" d="100"/>
          <a:sy n="126" d="100"/>
        </p:scale>
        <p:origin x="840" y="176"/>
      </p:cViewPr>
      <p:guideLst>
        <p:guide orient="horz" pos="1800"/>
        <p:guide pos="3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5BAB888-372A-F144-99AF-E12C606104C7}"/>
              </a:ext>
            </a:extLst>
          </p:cNvPr>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defTabSz="457149" eaLnBrk="1" fontAlgn="auto" hangingPunct="1">
              <a:spcBef>
                <a:spcPts val="0"/>
              </a:spcBef>
              <a:spcAft>
                <a:spcPts val="0"/>
              </a:spcAft>
              <a:defRPr sz="1200">
                <a:latin typeface="+mn-lt"/>
              </a:defRPr>
            </a:lvl1pPr>
          </a:lstStyle>
          <a:p>
            <a:pPr>
              <a:defRPr/>
            </a:pPr>
            <a:fld id="{CD8568ED-0AFF-F740-9313-16B43BFAF863}" type="slidenum">
              <a:rPr lang="en-US"/>
              <a:pPr>
                <a:defRPr/>
              </a:pPr>
              <a:t>‹#›</a:t>
            </a:fld>
            <a:endParaRPr lang="en-US"/>
          </a:p>
        </p:txBody>
      </p:sp>
      <p:sp>
        <p:nvSpPr>
          <p:cNvPr id="9" name="Header Placeholder 8">
            <a:extLst>
              <a:ext uri="{FF2B5EF4-FFF2-40B4-BE49-F238E27FC236}">
                <a16:creationId xmlns:a16="http://schemas.microsoft.com/office/drawing/2014/main" id="{D759F684-5D6A-424E-B8BD-8436C04B5311}"/>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457149" eaLnBrk="1" fontAlgn="auto" hangingPunct="1">
              <a:spcBef>
                <a:spcPts val="0"/>
              </a:spcBef>
              <a:spcAft>
                <a:spcPts val="0"/>
              </a:spcAft>
              <a:defRPr sz="1200">
                <a:latin typeface="+mn-lt"/>
              </a:defRPr>
            </a:lvl1pPr>
          </a:lstStyle>
          <a:p>
            <a:pPr>
              <a:defRPr/>
            </a:pPr>
            <a:endParaRPr lang="en-US"/>
          </a:p>
        </p:txBody>
      </p:sp>
      <p:sp>
        <p:nvSpPr>
          <p:cNvPr id="10" name="Date Placeholder 9">
            <a:extLst>
              <a:ext uri="{FF2B5EF4-FFF2-40B4-BE49-F238E27FC236}">
                <a16:creationId xmlns:a16="http://schemas.microsoft.com/office/drawing/2014/main" id="{81D1BF46-0F7B-354F-8568-02EDF8A8ED6A}"/>
              </a:ext>
            </a:extLst>
          </p:cNvPr>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defTabSz="457149" eaLnBrk="1" fontAlgn="auto" hangingPunct="1">
              <a:spcBef>
                <a:spcPts val="0"/>
              </a:spcBef>
              <a:spcAft>
                <a:spcPts val="0"/>
              </a:spcAft>
              <a:defRPr sz="1200">
                <a:latin typeface="+mn-lt"/>
              </a:defRPr>
            </a:lvl1pPr>
          </a:lstStyle>
          <a:p>
            <a:pPr>
              <a:defRPr/>
            </a:pPr>
            <a:fld id="{772DF57C-7E28-1D49-AB6A-3A93C9306F04}" type="datetimeFigureOut">
              <a:rPr lang="en-US"/>
              <a:pPr>
                <a:defRPr/>
              </a:pPr>
              <a:t>4/6/21</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92B371-40D8-E84A-B187-458D9D9F5193}"/>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defTabSz="457149"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EE38EDA-2B5F-544D-939E-A04931C5D4EF}"/>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defTabSz="457149" eaLnBrk="1" fontAlgn="auto" hangingPunct="1">
              <a:spcBef>
                <a:spcPts val="0"/>
              </a:spcBef>
              <a:spcAft>
                <a:spcPts val="0"/>
              </a:spcAft>
              <a:defRPr sz="1200">
                <a:latin typeface="+mn-lt"/>
              </a:defRPr>
            </a:lvl1pPr>
          </a:lstStyle>
          <a:p>
            <a:pPr>
              <a:defRPr/>
            </a:pPr>
            <a:fld id="{080E8F32-BEFF-684D-BBFB-41FD0AC8F1C9}" type="datetimeFigureOut">
              <a:rPr lang="en-US"/>
              <a:pPr>
                <a:defRPr/>
              </a:pPr>
              <a:t>4/6/21</a:t>
            </a:fld>
            <a:endParaRPr lang="en-US"/>
          </a:p>
        </p:txBody>
      </p:sp>
      <p:sp>
        <p:nvSpPr>
          <p:cNvPr id="4" name="Slide Image Placeholder 3">
            <a:extLst>
              <a:ext uri="{FF2B5EF4-FFF2-40B4-BE49-F238E27FC236}">
                <a16:creationId xmlns:a16="http://schemas.microsoft.com/office/drawing/2014/main" id="{B6A9D8EC-F5D7-954B-8057-F8FCE181932B}"/>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36E8F91A-221E-B542-BF68-74921804D988}"/>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408468A-7548-C744-90E9-80446490C992}"/>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defTabSz="457149"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E18C872-D4F7-4442-B626-E21CC481DD47}"/>
              </a:ext>
            </a:extLst>
          </p:cNvPr>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defTabSz="457149" eaLnBrk="1" fontAlgn="auto" hangingPunct="1">
              <a:spcBef>
                <a:spcPts val="0"/>
              </a:spcBef>
              <a:spcAft>
                <a:spcPts val="0"/>
              </a:spcAft>
              <a:defRPr sz="1200">
                <a:latin typeface="+mn-lt"/>
              </a:defRPr>
            </a:lvl1pPr>
          </a:lstStyle>
          <a:p>
            <a:pPr>
              <a:defRPr/>
            </a:pPr>
            <a:fld id="{EF7389E6-A542-BE40-B7C1-0EE9AE40309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200" kern="1200">
        <a:solidFill>
          <a:schemeClr val="tx1"/>
        </a:solidFill>
        <a:latin typeface="+mn-lt"/>
        <a:ea typeface="+mn-ea"/>
        <a:cs typeface="+mn-cs"/>
      </a:defRPr>
    </a:lvl1pPr>
    <a:lvl2pPr marL="455613" algn="l" defTabSz="455613" rtl="0" eaLnBrk="0" fontAlgn="base" hangingPunct="0">
      <a:spcBef>
        <a:spcPct val="30000"/>
      </a:spcBef>
      <a:spcAft>
        <a:spcPct val="0"/>
      </a:spcAft>
      <a:defRPr sz="1200" kern="1200">
        <a:solidFill>
          <a:schemeClr val="tx1"/>
        </a:solidFill>
        <a:latin typeface="+mn-lt"/>
        <a:ea typeface="+mn-ea"/>
        <a:cs typeface="+mn-cs"/>
      </a:defRPr>
    </a:lvl2pPr>
    <a:lvl3pPr marL="912813" algn="l" defTabSz="455613" rtl="0" eaLnBrk="0" fontAlgn="base" hangingPunct="0">
      <a:spcBef>
        <a:spcPct val="30000"/>
      </a:spcBef>
      <a:spcAft>
        <a:spcPct val="0"/>
      </a:spcAft>
      <a:defRPr sz="1200" kern="1200">
        <a:solidFill>
          <a:schemeClr val="tx1"/>
        </a:solidFill>
        <a:latin typeface="+mn-lt"/>
        <a:ea typeface="+mn-ea"/>
        <a:cs typeface="+mn-cs"/>
      </a:defRPr>
    </a:lvl3pPr>
    <a:lvl4pPr marL="1370013" algn="l" defTabSz="455613" rtl="0" eaLnBrk="0" fontAlgn="base" hangingPunct="0">
      <a:spcBef>
        <a:spcPct val="30000"/>
      </a:spcBef>
      <a:spcAft>
        <a:spcPct val="0"/>
      </a:spcAft>
      <a:defRPr sz="1200" kern="1200">
        <a:solidFill>
          <a:schemeClr val="tx1"/>
        </a:solidFill>
        <a:latin typeface="+mn-lt"/>
        <a:ea typeface="+mn-ea"/>
        <a:cs typeface="+mn-cs"/>
      </a:defRPr>
    </a:lvl4pPr>
    <a:lvl5pPr marL="1827213" algn="l" defTabSz="455613" rtl="0" eaLnBrk="0" fontAlgn="base" hangingPunct="0">
      <a:spcBef>
        <a:spcPct val="30000"/>
      </a:spcBef>
      <a:spcAft>
        <a:spcPct val="0"/>
      </a:spcAft>
      <a:defRPr sz="1200" kern="1200">
        <a:solidFill>
          <a:schemeClr val="tx1"/>
        </a:solidFill>
        <a:latin typeface="+mn-lt"/>
        <a:ea typeface="+mn-ea"/>
        <a:cs typeface="+mn-cs"/>
      </a:defRPr>
    </a:lvl5pPr>
    <a:lvl6pPr marL="2285746" algn="l" defTabSz="457149" rtl="0" eaLnBrk="1" latinLnBrk="0" hangingPunct="1">
      <a:defRPr sz="1200" kern="1200">
        <a:solidFill>
          <a:schemeClr val="tx1"/>
        </a:solidFill>
        <a:latin typeface="+mn-lt"/>
        <a:ea typeface="+mn-ea"/>
        <a:cs typeface="+mn-cs"/>
      </a:defRPr>
    </a:lvl6pPr>
    <a:lvl7pPr marL="2742895" algn="l" defTabSz="457149" rtl="0" eaLnBrk="1" latinLnBrk="0" hangingPunct="1">
      <a:defRPr sz="1200" kern="1200">
        <a:solidFill>
          <a:schemeClr val="tx1"/>
        </a:solidFill>
        <a:latin typeface="+mn-lt"/>
        <a:ea typeface="+mn-ea"/>
        <a:cs typeface="+mn-cs"/>
      </a:defRPr>
    </a:lvl7pPr>
    <a:lvl8pPr marL="3200044" algn="l" defTabSz="457149" rtl="0" eaLnBrk="1" latinLnBrk="0" hangingPunct="1">
      <a:defRPr sz="1200" kern="1200">
        <a:solidFill>
          <a:schemeClr val="tx1"/>
        </a:solidFill>
        <a:latin typeface="+mn-lt"/>
        <a:ea typeface="+mn-ea"/>
        <a:cs typeface="+mn-cs"/>
      </a:defRPr>
    </a:lvl8pPr>
    <a:lvl9pPr marL="3657193" algn="l" defTabSz="4571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prometheanworld.com/us/remote-and-hybrid-learning-resources/" TargetMode="External"/><Relationship Id="rId7" Type="http://schemas.openxmlformats.org/officeDocument/2006/relationships/hyperlink" Target="applewebdata://844BECCB-6784-4661-9C99-25DEF685484E/bit.ly/dallaspromethean"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docs.google.com/presentation/d/1EmgB1rvelDlkAwvdXnhe8-F7Qqvu6T0J9JzU94wn0_E/edit#slide=id.g94f70c7c53_0_262" TargetMode="External"/><Relationship Id="rId5" Type="http://schemas.openxmlformats.org/officeDocument/2006/relationships/hyperlink" Target="https://drive.google.com/file/d/1gK9btkucNbozDyiJNKJ4Sm1GOAkZDMVZ/view" TargetMode="External"/><Relationship Id="rId4" Type="http://schemas.openxmlformats.org/officeDocument/2006/relationships/hyperlink" Target="https://drive.google.com/file/d/1gjJY32iPDE_-rzEyA6xBcPfebTpFUV_i/view"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EBA280E3-0823-C641-8798-380820E48A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8CBE6DE3-BDEF-2E4B-8509-7DA066510A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F88060F2-71FB-044A-9C71-BFD9C7FA3324}"/>
              </a:ext>
            </a:extLst>
          </p:cNvPr>
          <p:cNvSpPr>
            <a:spLocks noGrp="1"/>
          </p:cNvSpPr>
          <p:nvPr>
            <p:ph type="sldNum" sz="quarter" idx="5"/>
          </p:nvPr>
        </p:nvSpPr>
        <p:spPr/>
        <p:txBody>
          <a:bodyPr/>
          <a:lstStyle/>
          <a:p>
            <a:pPr>
              <a:defRPr/>
            </a:pPr>
            <a:fld id="{2AA33C41-3B81-4E49-9C5E-4F328B26AFEC}"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F7389E6-A542-BE40-B7C1-0EE9AE403090}" type="slidenum">
              <a:rPr lang="en-US" smtClean="0"/>
              <a:pPr>
                <a:defRPr/>
              </a:pPr>
              <a:t>46</a:t>
            </a:fld>
            <a:endParaRPr lang="en-US"/>
          </a:p>
        </p:txBody>
      </p:sp>
    </p:spTree>
    <p:extLst>
      <p:ext uri="{BB962C8B-B14F-4D97-AF65-F5344CB8AC3E}">
        <p14:creationId xmlns:p14="http://schemas.microsoft.com/office/powerpoint/2010/main" val="1974090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E016A6E8-44AC-5D47-9D1C-2915647B11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F27706B8-5677-3842-B724-3C6064F7B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BA10DD2-A546-EE4E-9EC0-72802CC6CC2C}"/>
              </a:ext>
            </a:extLst>
          </p:cNvPr>
          <p:cNvSpPr>
            <a:spLocks noGrp="1"/>
          </p:cNvSpPr>
          <p:nvPr>
            <p:ph type="sldNum" sz="quarter" idx="5"/>
          </p:nvPr>
        </p:nvSpPr>
        <p:spPr/>
        <p:txBody>
          <a:bodyPr/>
          <a:lstStyle/>
          <a:p>
            <a:pPr>
              <a:defRPr/>
            </a:pPr>
            <a:fld id="{980B1D8D-56F9-2C47-9F05-A1E8E3612262}" type="slidenum">
              <a:rPr lang="en-US" smtClean="0"/>
              <a:pPr>
                <a:defRPr/>
              </a:pPr>
              <a:t>52</a:t>
            </a:fld>
            <a:endParaRPr lang="en-US"/>
          </a:p>
        </p:txBody>
      </p:sp>
    </p:spTree>
    <p:extLst>
      <p:ext uri="{BB962C8B-B14F-4D97-AF65-F5344CB8AC3E}">
        <p14:creationId xmlns:p14="http://schemas.microsoft.com/office/powerpoint/2010/main" val="2680056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11FF0982-0ACF-4E4E-945A-81F742433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6E30BE8F-9B4C-3948-87BF-86B55274C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5" name="Slide Number Placeholder 3">
            <a:extLst>
              <a:ext uri="{FF2B5EF4-FFF2-40B4-BE49-F238E27FC236}">
                <a16:creationId xmlns:a16="http://schemas.microsoft.com/office/drawing/2014/main" id="{32ED450C-BF63-9C4B-8AE4-A7209ADCCF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defTabSz="455613" fontAlgn="base">
              <a:spcBef>
                <a:spcPct val="0"/>
              </a:spcBef>
              <a:spcAft>
                <a:spcPct val="0"/>
              </a:spcAft>
            </a:pPr>
            <a:fld id="{D4D37899-0622-3746-82B6-8576A5B54CBB}" type="slidenum">
              <a:rPr lang="en-US" altLang="en-US" smtClean="0"/>
              <a:pPr defTabSz="455613" fontAlgn="base">
                <a:spcBef>
                  <a:spcPct val="0"/>
                </a:spcBef>
                <a:spcAft>
                  <a:spcPct val="0"/>
                </a:spcAft>
              </a:pPr>
              <a:t>53</a:t>
            </a:fld>
            <a:endParaRPr lang="en-US" altLang="en-US"/>
          </a:p>
        </p:txBody>
      </p:sp>
    </p:spTree>
    <p:extLst>
      <p:ext uri="{BB962C8B-B14F-4D97-AF65-F5344CB8AC3E}">
        <p14:creationId xmlns:p14="http://schemas.microsoft.com/office/powerpoint/2010/main" val="390727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FADED765-5D62-3D4A-A581-9FC54FC90D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B7342967-F452-1143-AEF0-BF574BF5E4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0DA987B6-C295-3D41-AB3B-82C1CA63DED1}"/>
              </a:ext>
            </a:extLst>
          </p:cNvPr>
          <p:cNvSpPr>
            <a:spLocks noGrp="1"/>
          </p:cNvSpPr>
          <p:nvPr>
            <p:ph type="sldNum" sz="quarter" idx="5"/>
          </p:nvPr>
        </p:nvSpPr>
        <p:spPr/>
        <p:txBody>
          <a:bodyPr/>
          <a:lstStyle/>
          <a:p>
            <a:pPr>
              <a:defRPr/>
            </a:pPr>
            <a:fld id="{AE2BAD20-DB71-DD4F-8B00-B719CFBFA2A6}" type="slidenum">
              <a:rPr lang="en-US" smtClean="0"/>
              <a:pPr>
                <a:defRPr/>
              </a:pPr>
              <a:t>54</a:t>
            </a:fld>
            <a:endParaRPr lang="en-US"/>
          </a:p>
        </p:txBody>
      </p:sp>
    </p:spTree>
    <p:extLst>
      <p:ext uri="{BB962C8B-B14F-4D97-AF65-F5344CB8AC3E}">
        <p14:creationId xmlns:p14="http://schemas.microsoft.com/office/powerpoint/2010/main" val="308797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267C4C-5CCB-B546-8A95-A7DE1316DB02}" type="slidenum">
              <a:rPr lang="en-US" smtClean="0"/>
              <a:t>61</a:t>
            </a:fld>
            <a:endParaRPr lang="en-US"/>
          </a:p>
        </p:txBody>
      </p:sp>
    </p:spTree>
    <p:extLst>
      <p:ext uri="{BB962C8B-B14F-4D97-AF65-F5344CB8AC3E}">
        <p14:creationId xmlns:p14="http://schemas.microsoft.com/office/powerpoint/2010/main" val="143304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2EE9F-8683-49A1-B3F0-F979BB234672}" type="slidenum">
              <a:rPr lang="en-US" smtClean="0"/>
              <a:t>65</a:t>
            </a:fld>
            <a:endParaRPr lang="en-US"/>
          </a:p>
        </p:txBody>
      </p:sp>
    </p:spTree>
    <p:extLst>
      <p:ext uri="{BB962C8B-B14F-4D97-AF65-F5344CB8AC3E}">
        <p14:creationId xmlns:p14="http://schemas.microsoft.com/office/powerpoint/2010/main" val="4275184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Learn Promethean Website remote and hybrid resources</a:t>
            </a:r>
          </a:p>
          <a:p>
            <a:r>
              <a:rPr lang="en-US" sz="1200" u="sng" kern="1200">
                <a:solidFill>
                  <a:schemeClr val="tx1"/>
                </a:solidFill>
                <a:effectLst/>
                <a:latin typeface="+mn-lt"/>
                <a:ea typeface="+mn-ea"/>
                <a:cs typeface="+mn-cs"/>
                <a:hlinkClick r:id="rId3"/>
              </a:rPr>
              <a:t>https://learn.prometheanworld.com/us/remote-and-hybrid-learning-resources/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Start-up Guide</a:t>
            </a:r>
          </a:p>
          <a:p>
            <a:r>
              <a:rPr lang="en-US" sz="1200" u="sng" kern="1200">
                <a:solidFill>
                  <a:schemeClr val="tx1"/>
                </a:solidFill>
                <a:effectLst/>
                <a:latin typeface="+mn-lt"/>
                <a:ea typeface="+mn-ea"/>
                <a:cs typeface="+mn-cs"/>
                <a:hlinkClick r:id="rId4"/>
              </a:rPr>
              <a:t>https://drive.google.com/file/d/1gjJY32iPDE_-rzEyA6xBcPfebTpFUV_i/view</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Hybrid Guide </a:t>
            </a:r>
          </a:p>
          <a:p>
            <a:r>
              <a:rPr lang="en-US" sz="1200" u="sng" kern="1200">
                <a:solidFill>
                  <a:schemeClr val="tx1"/>
                </a:solidFill>
                <a:effectLst/>
                <a:latin typeface="+mn-lt"/>
                <a:ea typeface="+mn-ea"/>
                <a:cs typeface="+mn-cs"/>
                <a:hlinkClick r:id="rId5"/>
              </a:rPr>
              <a:t>https://drive.google.com/file/d/1gK9btkucNbozDyiJNKJ4Sm1GOAkZDMVZ/view</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List of favorite apps/websites</a:t>
            </a:r>
          </a:p>
          <a:p>
            <a:r>
              <a:rPr lang="en-US" sz="1200" u="sng" kern="1200">
                <a:solidFill>
                  <a:schemeClr val="tx1"/>
                </a:solidFill>
                <a:effectLst/>
                <a:latin typeface="+mn-lt"/>
                <a:ea typeface="+mn-ea"/>
                <a:cs typeface="+mn-cs"/>
                <a:hlinkClick r:id="rId6"/>
              </a:rPr>
              <a:t>https://docs.google.com/presentation/d/1EmgB1rvelDlkAwvdXnhe8-F7Qqvu6T0J9JzU94wn0_E/edit#slide=id.g94f70c7c53_0_262</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Training Survey </a:t>
            </a:r>
          </a:p>
          <a:p>
            <a:r>
              <a:rPr lang="en-US" sz="1200" u="sng" kern="1200">
                <a:solidFill>
                  <a:schemeClr val="tx1"/>
                </a:solidFill>
                <a:effectLst/>
                <a:latin typeface="+mn-lt"/>
                <a:ea typeface="+mn-ea"/>
                <a:cs typeface="+mn-cs"/>
                <a:hlinkClick r:id="rId7"/>
              </a:rPr>
              <a:t>bit.ly/dallaspromethean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242EE9F-8683-49A1-B3F0-F979BB234672}" type="slidenum">
              <a:rPr lang="en-US" smtClean="0"/>
              <a:t>66</a:t>
            </a:fld>
            <a:endParaRPr lang="en-US"/>
          </a:p>
        </p:txBody>
      </p:sp>
    </p:spTree>
    <p:extLst>
      <p:ext uri="{BB962C8B-B14F-4D97-AF65-F5344CB8AC3E}">
        <p14:creationId xmlns:p14="http://schemas.microsoft.com/office/powerpoint/2010/main" val="2226392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4FE73ED5-2FF9-9644-AB67-A80C46676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925EBA97-2AB0-034B-BE9C-BFBCF6B152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259603F-FA59-5240-9525-AEE29DDBCAE9}"/>
              </a:ext>
            </a:extLst>
          </p:cNvPr>
          <p:cNvSpPr>
            <a:spLocks noGrp="1"/>
          </p:cNvSpPr>
          <p:nvPr>
            <p:ph type="sldNum" sz="quarter" idx="5"/>
          </p:nvPr>
        </p:nvSpPr>
        <p:spPr/>
        <p:txBody>
          <a:bodyPr/>
          <a:lstStyle/>
          <a:p>
            <a:pPr>
              <a:defRPr/>
            </a:pPr>
            <a:fld id="{4257B885-9CB6-FC46-8829-88C1CCB3E4AE}" type="slidenum">
              <a:rPr lang="en-US" smtClean="0"/>
              <a:pPr>
                <a:defRPr/>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FADED765-5D62-3D4A-A581-9FC54FC90D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B7342967-F452-1143-AEF0-BF574BF5E4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0DA987B6-C295-3D41-AB3B-82C1CA63DED1}"/>
              </a:ext>
            </a:extLst>
          </p:cNvPr>
          <p:cNvSpPr>
            <a:spLocks noGrp="1"/>
          </p:cNvSpPr>
          <p:nvPr>
            <p:ph type="sldNum" sz="quarter" idx="5"/>
          </p:nvPr>
        </p:nvSpPr>
        <p:spPr/>
        <p:txBody>
          <a:bodyPr/>
          <a:lstStyle/>
          <a:p>
            <a:pPr>
              <a:defRPr/>
            </a:pPr>
            <a:fld id="{AE2BAD20-DB71-DD4F-8B00-B719CFBFA2A6}" type="slidenum">
              <a:rPr lang="en-US" smtClean="0"/>
              <a:pPr>
                <a:defRPr/>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E016A6E8-44AC-5D47-9D1C-2915647B11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F27706B8-5677-3842-B724-3C6064F7B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BA10DD2-A546-EE4E-9EC0-72802CC6CC2C}"/>
              </a:ext>
            </a:extLst>
          </p:cNvPr>
          <p:cNvSpPr>
            <a:spLocks noGrp="1"/>
          </p:cNvSpPr>
          <p:nvPr>
            <p:ph type="sldNum" sz="quarter" idx="5"/>
          </p:nvPr>
        </p:nvSpPr>
        <p:spPr/>
        <p:txBody>
          <a:bodyPr/>
          <a:lstStyle/>
          <a:p>
            <a:pPr>
              <a:defRPr/>
            </a:pPr>
            <a:fld id="{980B1D8D-56F9-2C47-9F05-A1E8E3612262}" type="slidenum">
              <a:rPr lang="en-US" smtClean="0"/>
              <a:pPr>
                <a:defRPr/>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E016A6E8-44AC-5D47-9D1C-2915647B11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F27706B8-5677-3842-B724-3C6064F7B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BA10DD2-A546-EE4E-9EC0-72802CC6CC2C}"/>
              </a:ext>
            </a:extLst>
          </p:cNvPr>
          <p:cNvSpPr>
            <a:spLocks noGrp="1"/>
          </p:cNvSpPr>
          <p:nvPr>
            <p:ph type="sldNum" sz="quarter" idx="5"/>
          </p:nvPr>
        </p:nvSpPr>
        <p:spPr/>
        <p:txBody>
          <a:bodyPr/>
          <a:lstStyle/>
          <a:p>
            <a:pPr>
              <a:defRPr/>
            </a:pPr>
            <a:fld id="{980B1D8D-56F9-2C47-9F05-A1E8E3612262}" type="slidenum">
              <a:rPr lang="en-US" smtClean="0"/>
              <a:pPr>
                <a:defRPr/>
              </a:pPr>
              <a:t>23</a:t>
            </a:fld>
            <a:endParaRPr lang="en-US"/>
          </a:p>
        </p:txBody>
      </p:sp>
    </p:spTree>
    <p:extLst>
      <p:ext uri="{BB962C8B-B14F-4D97-AF65-F5344CB8AC3E}">
        <p14:creationId xmlns:p14="http://schemas.microsoft.com/office/powerpoint/2010/main" val="310055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F231B745-344F-344E-B4D6-DE8CBC7F86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148DBBB4-D487-BD40-A158-23C3947AD7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19" name="Slide Number Placeholder 3">
            <a:extLst>
              <a:ext uri="{FF2B5EF4-FFF2-40B4-BE49-F238E27FC236}">
                <a16:creationId xmlns:a16="http://schemas.microsoft.com/office/drawing/2014/main" id="{6B94F9BE-C8D8-834A-8277-85EC219357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defTabSz="455613" fontAlgn="base">
              <a:spcBef>
                <a:spcPct val="0"/>
              </a:spcBef>
              <a:spcAft>
                <a:spcPct val="0"/>
              </a:spcAft>
            </a:pPr>
            <a:fld id="{EBB0F867-9186-BB42-974A-9659C7575D84}" type="slidenum">
              <a:rPr lang="en-US" altLang="en-US" smtClean="0"/>
              <a:pPr defTabSz="455613" fontAlgn="base">
                <a:spcBef>
                  <a:spcPct val="0"/>
                </a:spcBef>
                <a:spcAft>
                  <a:spcPct val="0"/>
                </a:spcAft>
              </a:pPr>
              <a:t>24</a:t>
            </a:fld>
            <a:endParaRPr lang="en-US" altLang="en-US"/>
          </a:p>
        </p:txBody>
      </p:sp>
    </p:spTree>
    <p:extLst>
      <p:ext uri="{BB962C8B-B14F-4D97-AF65-F5344CB8AC3E}">
        <p14:creationId xmlns:p14="http://schemas.microsoft.com/office/powerpoint/2010/main" val="3730484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27443C77-D707-A049-B9D5-665BE6D020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B6595E1B-042C-434F-8CF1-40D2AF774E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1788" lvl="1" indent="-284163" eaLnBrk="1" hangingPunct="1">
              <a:lnSpc>
                <a:spcPct val="110000"/>
              </a:lnSpc>
              <a:spcBef>
                <a:spcPct val="0"/>
              </a:spcBef>
              <a:buFontTx/>
              <a:buChar char="•"/>
            </a:pPr>
            <a:r>
              <a:rPr lang="en-GB" altLang="en-US">
                <a:latin typeface="Nunito Sans" pitchFamily="2" charset="77"/>
              </a:rPr>
              <a:t>Save time and headaches. Once you’ve set up your profile, your panel will stay exactly the way you like it--no matter how many people use the panel </a:t>
            </a:r>
          </a:p>
          <a:p>
            <a:pPr marL="331788" lvl="1" indent="-284163" eaLnBrk="1" hangingPunct="1">
              <a:lnSpc>
                <a:spcPct val="110000"/>
              </a:lnSpc>
              <a:spcBef>
                <a:spcPct val="0"/>
              </a:spcBef>
              <a:buFontTx/>
              <a:buChar char="•"/>
            </a:pPr>
            <a:r>
              <a:rPr lang="en-GB" altLang="en-US">
                <a:latin typeface="Nunito Sans" pitchFamily="2" charset="77"/>
              </a:rPr>
              <a:t>Personalize your panel with custom wallpaper, set up and save your Classroom Essential Apps, and organize your files and browser bookmarks so they’re always easy to find</a:t>
            </a:r>
          </a:p>
          <a:p>
            <a:pPr marL="331788" lvl="1" indent="-284163" eaLnBrk="1" hangingPunct="1">
              <a:lnSpc>
                <a:spcPct val="110000"/>
              </a:lnSpc>
              <a:spcBef>
                <a:spcPct val="0"/>
              </a:spcBef>
              <a:buFontTx/>
              <a:buChar char="•"/>
            </a:pPr>
            <a:r>
              <a:rPr lang="en-GB" altLang="en-US">
                <a:latin typeface="Nunito Sans" pitchFamily="2" charset="77"/>
              </a:rPr>
              <a:t>Set a PIN for easy sign in or to secure your panel when you have to be away from the room</a:t>
            </a:r>
          </a:p>
          <a:p>
            <a:pPr marL="331788" lvl="1" indent="-284163" eaLnBrk="1" hangingPunct="1">
              <a:lnSpc>
                <a:spcPct val="110000"/>
              </a:lnSpc>
              <a:spcBef>
                <a:spcPct val="0"/>
              </a:spcBef>
              <a:buFontTx/>
              <a:buChar char="•"/>
            </a:pPr>
            <a:r>
              <a:rPr lang="en-GB" altLang="en-US">
                <a:latin typeface="Nunito Sans" pitchFamily="2" charset="77"/>
              </a:rPr>
              <a:t>When you sign out of your panel at the end of the class or school day, walk away knowing that all of your data, apps, and files are safe and secure</a:t>
            </a:r>
          </a:p>
          <a:p>
            <a:pPr eaLnBrk="1" hangingPunct="1">
              <a:spcBef>
                <a:spcPct val="0"/>
              </a:spcBef>
            </a:pPr>
            <a:endParaRPr lang="en-US" altLang="en-US"/>
          </a:p>
        </p:txBody>
      </p:sp>
      <p:sp>
        <p:nvSpPr>
          <p:cNvPr id="73731" name="Slide Number Placeholder 3">
            <a:extLst>
              <a:ext uri="{FF2B5EF4-FFF2-40B4-BE49-F238E27FC236}">
                <a16:creationId xmlns:a16="http://schemas.microsoft.com/office/drawing/2014/main" id="{CD9BB4C4-9FD7-BA48-913E-0315B0F4E2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defTabSz="455613" fontAlgn="base">
              <a:spcBef>
                <a:spcPct val="0"/>
              </a:spcBef>
              <a:spcAft>
                <a:spcPct val="0"/>
              </a:spcAft>
            </a:pPr>
            <a:fld id="{4D21B0AD-DB1C-894D-AE97-0A3F397FF050}" type="slidenum">
              <a:rPr lang="en-US" altLang="en-US" smtClean="0"/>
              <a:pPr defTabSz="455613" fontAlgn="base">
                <a:spcBef>
                  <a:spcPct val="0"/>
                </a:spcBef>
                <a:spcAft>
                  <a:spcPct val="0"/>
                </a:spcAft>
              </a:pPr>
              <a:t>32</a:t>
            </a:fld>
            <a:endParaRPr lang="en-US" altLang="en-US"/>
          </a:p>
        </p:txBody>
      </p:sp>
    </p:spTree>
    <p:extLst>
      <p:ext uri="{BB962C8B-B14F-4D97-AF65-F5344CB8AC3E}">
        <p14:creationId xmlns:p14="http://schemas.microsoft.com/office/powerpoint/2010/main" val="111425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E016A6E8-44AC-5D47-9D1C-2915647B11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F27706B8-5677-3842-B724-3C6064F7B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BA10DD2-A546-EE4E-9EC0-72802CC6CC2C}"/>
              </a:ext>
            </a:extLst>
          </p:cNvPr>
          <p:cNvSpPr>
            <a:spLocks noGrp="1"/>
          </p:cNvSpPr>
          <p:nvPr>
            <p:ph type="sldNum" sz="quarter" idx="5"/>
          </p:nvPr>
        </p:nvSpPr>
        <p:spPr/>
        <p:txBody>
          <a:bodyPr/>
          <a:lstStyle/>
          <a:p>
            <a:pPr>
              <a:defRPr/>
            </a:pPr>
            <a:fld id="{980B1D8D-56F9-2C47-9F05-A1E8E3612262}" type="slidenum">
              <a:rPr lang="en-US" smtClean="0"/>
              <a:pPr>
                <a:defRPr/>
              </a:pPr>
              <a:t>39</a:t>
            </a:fld>
            <a:endParaRPr lang="en-US"/>
          </a:p>
        </p:txBody>
      </p:sp>
    </p:spTree>
    <p:extLst>
      <p:ext uri="{BB962C8B-B14F-4D97-AF65-F5344CB8AC3E}">
        <p14:creationId xmlns:p14="http://schemas.microsoft.com/office/powerpoint/2010/main" val="33071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B3A47CBE-6560-7142-9552-4899DD8FA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a:extLst>
              <a:ext uri="{FF2B5EF4-FFF2-40B4-BE49-F238E27FC236}">
                <a16:creationId xmlns:a16="http://schemas.microsoft.com/office/drawing/2014/main" id="{B1F6CBAB-D825-5C47-BE4D-27374C60DA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1619" name="Slide Number Placeholder 3">
            <a:extLst>
              <a:ext uri="{FF2B5EF4-FFF2-40B4-BE49-F238E27FC236}">
                <a16:creationId xmlns:a16="http://schemas.microsoft.com/office/drawing/2014/main" id="{4B7D9CBC-3DBF-AB43-9BCD-F1F36FD5E8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defTabSz="455613" fontAlgn="base">
              <a:spcBef>
                <a:spcPct val="0"/>
              </a:spcBef>
              <a:spcAft>
                <a:spcPct val="0"/>
              </a:spcAft>
            </a:pPr>
            <a:fld id="{12F4D8BE-F7AB-1B46-8F54-37D8866DF5E0}" type="slidenum">
              <a:rPr lang="en-US" altLang="en-US" smtClean="0"/>
              <a:pPr defTabSz="455613" fontAlgn="base">
                <a:spcBef>
                  <a:spcPct val="0"/>
                </a:spcBef>
                <a:spcAft>
                  <a:spcPct val="0"/>
                </a:spcAft>
              </a:pPr>
              <a:t>43</a:t>
            </a:fld>
            <a:endParaRPr lang="en-US" altLang="en-US"/>
          </a:p>
        </p:txBody>
      </p:sp>
    </p:spTree>
    <p:extLst>
      <p:ext uri="{BB962C8B-B14F-4D97-AF65-F5344CB8AC3E}">
        <p14:creationId xmlns:p14="http://schemas.microsoft.com/office/powerpoint/2010/main" val="910800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E039A-89D9-8640-8922-03C7AACC6E64}"/>
              </a:ext>
            </a:extLst>
          </p:cNvPr>
          <p:cNvSpPr/>
          <p:nvPr userDrawn="1"/>
        </p:nvSpPr>
        <p:spPr>
          <a:xfrm>
            <a:off x="-6350" y="119063"/>
            <a:ext cx="10244138" cy="55959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9"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929F34AA-D947-DC4E-A5B4-D2ED23130FFE}"/>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pic>
        <p:nvPicPr>
          <p:cNvPr id="6" name="Picture 7" descr="A close up of a logo&#10;&#10;Description automatically generated">
            <a:extLst>
              <a:ext uri="{FF2B5EF4-FFF2-40B4-BE49-F238E27FC236}">
                <a16:creationId xmlns:a16="http://schemas.microsoft.com/office/drawing/2014/main" id="{CF2698ED-0CA0-594F-80F4-6E3D8D0051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2225"/>
            <a:ext cx="102504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3E966517-DA82-F141-99B5-02B691A3F3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1938" y="793750"/>
            <a:ext cx="704373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idx="1"/>
          </p:nvPr>
        </p:nvSpPr>
        <p:spPr>
          <a:xfrm>
            <a:off x="376828" y="2753575"/>
            <a:ext cx="9337861" cy="490904"/>
          </a:xfrm>
          <a:prstGeom prst="rect">
            <a:avLst/>
          </a:prstGeom>
        </p:spPr>
        <p:txBody>
          <a:bodyPr wrap="square" anchor="t" anchorCtr="0">
            <a:noAutofit/>
          </a:bodyPr>
          <a:lstStyle>
            <a:lvl1pPr marL="0" indent="0" algn="ctr">
              <a:buNone/>
              <a:defRPr sz="2800" b="1" i="0" baseline="0">
                <a:ln>
                  <a:noFill/>
                </a:ln>
                <a:solidFill>
                  <a:schemeClr val="accent1"/>
                </a:solidFill>
                <a:latin typeface="Nunito Sans"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0"/>
          </p:nvPr>
        </p:nvSpPr>
        <p:spPr>
          <a:xfrm>
            <a:off x="376828" y="3265718"/>
            <a:ext cx="9337861" cy="291618"/>
          </a:xfrm>
          <a:prstGeom prst="rect">
            <a:avLst/>
          </a:prstGeom>
        </p:spPr>
        <p:txBody>
          <a:bodyPr wrap="square" anchor="t" anchorCtr="0">
            <a:noAutofit/>
          </a:bodyPr>
          <a:lstStyle>
            <a:lvl1pPr marL="0" indent="0" algn="ctr">
              <a:buNone/>
              <a:defRPr sz="1400" b="0" i="0" baseline="0">
                <a:ln>
                  <a:noFill/>
                </a:ln>
                <a:solidFill>
                  <a:schemeClr val="tx1"/>
                </a:solidFill>
                <a:latin typeface="Nunito Sans"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
        <p:nvSpPr>
          <p:cNvPr id="10" name="Slide Number Placeholder 7">
            <a:extLst>
              <a:ext uri="{FF2B5EF4-FFF2-40B4-BE49-F238E27FC236}">
                <a16:creationId xmlns:a16="http://schemas.microsoft.com/office/drawing/2014/main" id="{0D24F94D-86C3-0E4F-AB51-58CC8F6E29F7}"/>
              </a:ext>
            </a:extLst>
          </p:cNvPr>
          <p:cNvSpPr>
            <a:spLocks noGrp="1"/>
          </p:cNvSpPr>
          <p:nvPr>
            <p:ph type="sldNum" sz="quarter" idx="11"/>
          </p:nvPr>
        </p:nvSpPr>
        <p:spPr>
          <a:xfrm>
            <a:off x="293688" y="5513388"/>
            <a:ext cx="2000250" cy="150812"/>
          </a:xfrm>
          <a:prstGeom prst="rect">
            <a:avLst/>
          </a:prstGeom>
        </p:spPr>
        <p:txBody>
          <a:bodyPr vert="horz" lIns="91440" tIns="45720" rIns="91440" bIns="45720" rtlCol="0" anchor="ctr"/>
          <a:lstStyle>
            <a:lvl1pPr algn="l" defTabSz="457149" eaLnBrk="1" fontAlgn="auto" hangingPunct="1">
              <a:spcBef>
                <a:spcPts val="0"/>
              </a:spcBef>
              <a:spcAft>
                <a:spcPts val="0"/>
              </a:spcAft>
              <a:defRPr sz="700">
                <a:solidFill>
                  <a:schemeClr val="bg1"/>
                </a:solidFill>
                <a:latin typeface="Nunito Sans" pitchFamily="2" charset="77"/>
              </a:defRPr>
            </a:lvl1pPr>
          </a:lstStyle>
          <a:p>
            <a:pPr>
              <a:defRPr/>
            </a:pPr>
            <a:fld id="{84F72AAE-B2CF-CD4F-848B-F69A49345982}" type="slidenum">
              <a:rPr lang="en-US"/>
              <a:pPr>
                <a:defRPr/>
              </a:pPr>
              <a:t>‹#›</a:t>
            </a:fld>
            <a:endParaRPr lang="en-US"/>
          </a:p>
        </p:txBody>
      </p:sp>
    </p:spTree>
    <p:extLst>
      <p:ext uri="{BB962C8B-B14F-4D97-AF65-F5344CB8AC3E}">
        <p14:creationId xmlns:p14="http://schemas.microsoft.com/office/powerpoint/2010/main" val="345070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5" descr="A picture containing electronics, sitting, white, computer&#10;&#10;Description automatically generated">
            <a:extLst>
              <a:ext uri="{FF2B5EF4-FFF2-40B4-BE49-F238E27FC236}">
                <a16:creationId xmlns:a16="http://schemas.microsoft.com/office/drawing/2014/main" id="{7EDD0E7B-F913-5D47-8FF1-90478C39D3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31763"/>
            <a:ext cx="102362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7EF3221-CEDE-C84F-8E73-D811CED06751}"/>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42687C23-9D12-DD40-8E09-A7BF549D5864}"/>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460BA973-D8C5-D545-AADD-4BC2BABCE9C7}"/>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E68F5DD2-E0DB-CF46-A442-B79A98AF35B1}"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B0C83353-72E4-AD4A-92ED-C867080DCA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75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5" descr="A picture containing food&#10;&#10;Description automatically generated">
            <a:extLst>
              <a:ext uri="{FF2B5EF4-FFF2-40B4-BE49-F238E27FC236}">
                <a16:creationId xmlns:a16="http://schemas.microsoft.com/office/drawing/2014/main" id="{80AE414B-ED8A-6A4C-A7C8-CB951FE7F6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30175"/>
            <a:ext cx="1023143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D2D190A-3A13-B948-8F4B-77A28454920F}"/>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2B5ECF53-5078-E249-95AC-B2212DFB1A39}"/>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2EC11216-34F2-514C-8F57-7314F8011CAD}"/>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76EC249-3A67-6947-9354-EE799B38890F}"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4F5D104C-DE00-E344-9244-1A521634F07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10727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3" name="Picture 5" descr="A picture containing food&#10;&#10;Description automatically generated">
            <a:extLst>
              <a:ext uri="{FF2B5EF4-FFF2-40B4-BE49-F238E27FC236}">
                <a16:creationId xmlns:a16="http://schemas.microsoft.com/office/drawing/2014/main" id="{824F25B8-2A18-0F44-9AB5-EC4730039B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36525"/>
            <a:ext cx="1024255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A4F10C6-D8A5-EC47-B8CF-8D60BB1E284B}"/>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7E6AC472-A8CA-0145-94E7-F0AAD3B69BAA}"/>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903A2A04-7BFF-054F-A5C1-DD3BB702B622}"/>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71DD934-1A75-1D42-A202-F11DCB4D864F}"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6CA5C712-E0AE-284D-BCC4-E943760B7B2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3586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 name="Picture 5" descr="A picture containing building, food&#10;&#10;Description automatically generated">
            <a:extLst>
              <a:ext uri="{FF2B5EF4-FFF2-40B4-BE49-F238E27FC236}">
                <a16:creationId xmlns:a16="http://schemas.microsoft.com/office/drawing/2014/main" id="{8BABF2F2-7807-7643-9641-38FB79962E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19063"/>
            <a:ext cx="10220325"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C345EFA-E132-564D-91A2-E6FAFF6BE336}"/>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DA7AE129-3990-2C40-B9D8-DD5418536001}"/>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511FFA92-3EDF-C844-94FC-E4F33FDE99CF}"/>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CE3AC04-FA8F-8543-B979-AC0A74E91CD8}"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0F241810-9FAD-3A41-AB82-ADECF5E9E5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18698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9B8D4DA6-7B28-3241-A7F0-5F495724BF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23825"/>
            <a:ext cx="10220325"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151DD71-56E7-454E-B86E-0BE63D5B1AB6}"/>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68C9FC1B-78DB-1E42-88A5-849DBFEDEBF3}"/>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19CD2C97-3C54-9148-9D57-D24B847BE2D8}"/>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9039656-944E-D742-A0DF-D716781648EF}"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BA0F0FB4-5374-8B45-BD19-83ECCCBEBC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5073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3" name="Picture 5" descr="A close up of a logo&#10;&#10;Description automatically generated">
            <a:extLst>
              <a:ext uri="{FF2B5EF4-FFF2-40B4-BE49-F238E27FC236}">
                <a16:creationId xmlns:a16="http://schemas.microsoft.com/office/drawing/2014/main" id="{57DBFAA5-5321-0F4D-9DDE-35ACCD73CE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23825"/>
            <a:ext cx="10220325"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718B415-BA02-FD4B-A874-D1418F74D672}"/>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6CB342EA-D3AA-2B40-A616-99AFE0A6C377}"/>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87D418D2-FE02-EF43-81A4-79CFDA0435B8}"/>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F0DC828-9B47-F24D-A551-C7BED5379F40}"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B9BC531E-9C09-DC46-A559-2B9C07B685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3261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5" descr="A picture containing dark, light, sitting, white&#10;&#10;Description automatically generated">
            <a:extLst>
              <a:ext uri="{FF2B5EF4-FFF2-40B4-BE49-F238E27FC236}">
                <a16:creationId xmlns:a16="http://schemas.microsoft.com/office/drawing/2014/main" id="{75EC521C-C75C-6242-AFAA-D600CA710D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 y="-17463"/>
            <a:ext cx="10255250" cy="576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3C0C455-FA99-2848-B41F-466FD597B916}"/>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BEF92620-AB95-BA4C-A60A-D1756AC8CD05}"/>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40A02BF6-50D3-EE46-A72C-E72E4D916EBD}"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84B106C3-0BBA-374F-8EA8-53677711C5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4784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5" descr="A picture containing umbrella, red, sitting, table&#10;&#10;Description automatically generated">
            <a:extLst>
              <a:ext uri="{FF2B5EF4-FFF2-40B4-BE49-F238E27FC236}">
                <a16:creationId xmlns:a16="http://schemas.microsoft.com/office/drawing/2014/main" id="{C9BB39D4-2FF9-064D-AF7A-E2122AF3DA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38" y="-19050"/>
            <a:ext cx="10260013"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02D498C-6EC3-E448-A3AB-5C8D42F10BB7}"/>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FA136E00-48F4-6842-B3A7-9B44091DB272}"/>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DCB733F-0DF8-B74F-89CD-B09C7D22355A}"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A81608AA-3A47-AA4F-B801-63EF5D86EE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1635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5" descr="A picture containing umbrella&#10;&#10;Description automatically generated">
            <a:extLst>
              <a:ext uri="{FF2B5EF4-FFF2-40B4-BE49-F238E27FC236}">
                <a16:creationId xmlns:a16="http://schemas.microsoft.com/office/drawing/2014/main" id="{B89204A8-2870-6A42-977B-A1DEA094E3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 y="-19050"/>
            <a:ext cx="102489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2AC619F-231E-0840-A176-C4A48565B746}"/>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FAE0C5A7-DC9C-6942-A392-7333E7433AE0}"/>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EEFF6B9-C0F2-E24A-8187-47573306B3B7}"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D7260DAC-4892-A94D-BE19-9A2DB9D44F7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18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5" descr="A picture containing building, floor, standing&#10;&#10;Description automatically generated">
            <a:extLst>
              <a:ext uri="{FF2B5EF4-FFF2-40B4-BE49-F238E27FC236}">
                <a16:creationId xmlns:a16="http://schemas.microsoft.com/office/drawing/2014/main" id="{00081CFA-43F4-2C44-BE25-46F17B4C0E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 y="-19050"/>
            <a:ext cx="102489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2AE21C9-CED3-394F-B28F-2FC77C6B6D02}"/>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DD1A02DC-1065-AF41-A9B6-5C8222CECE20}"/>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6DF7F12-3411-E542-9E44-831EF23AA202}"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D17D4D68-4279-6F4F-BC94-82B3C35CF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3300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Subheader, Text Sec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3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5" descr="A picture containing building, umbrella, sitting, large&#10;&#10;Description automatically generated">
            <a:extLst>
              <a:ext uri="{FF2B5EF4-FFF2-40B4-BE49-F238E27FC236}">
                <a16:creationId xmlns:a16="http://schemas.microsoft.com/office/drawing/2014/main" id="{7B50CBFE-29F1-F24D-B07E-CC3D7A8CD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9050"/>
            <a:ext cx="102393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64C0A1B-BC02-7142-9124-E2834A38C5B1}"/>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3A734B72-14B5-D549-9258-C7EC78F5AAAA}"/>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929D7EA-A989-AD40-993B-1305FB858E25}"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3190F53A-6C8F-8948-916B-28250321A5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58285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5" descr="A picture containing sitting, stop, computer, blue&#10;&#10;Description automatically generated">
            <a:extLst>
              <a:ext uri="{FF2B5EF4-FFF2-40B4-BE49-F238E27FC236}">
                <a16:creationId xmlns:a16="http://schemas.microsoft.com/office/drawing/2014/main" id="{FC0067EC-9D7F-5A4C-B616-FA7CE1F449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88" y="-19050"/>
            <a:ext cx="10309226"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E790BEE-1317-4443-A09B-F320593D624D}"/>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9DF74DBA-861E-DF4B-A6B3-5AA0A1DE026A}"/>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5E01700-6ABB-274F-B4F5-F69FB382E378}"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7" name="Picture 8" descr="A close up of a logo&#10;&#10;Description automatically generated">
            <a:extLst>
              <a:ext uri="{FF2B5EF4-FFF2-40B4-BE49-F238E27FC236}">
                <a16:creationId xmlns:a16="http://schemas.microsoft.com/office/drawing/2014/main" id="{82505535-DBF2-8D40-A526-112D0122FE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9366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eader, Subheader, Single column">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97560" y="726707"/>
            <a:ext cx="4191000" cy="263893"/>
          </a:xfrm>
          <a:prstGeom prst="rect">
            <a:avLst/>
          </a:prstGeom>
        </p:spPr>
        <p:txBody>
          <a:bodyPr/>
          <a:lstStyle>
            <a:lvl1pPr marL="0" indent="0">
              <a:buNone/>
              <a:defRPr sz="2200" b="1">
                <a:solidFill>
                  <a:schemeClr val="accent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6" name="Text Placeholder 4"/>
          <p:cNvSpPr>
            <a:spLocks noGrp="1"/>
          </p:cNvSpPr>
          <p:nvPr>
            <p:ph type="body" sz="quarter" idx="11"/>
          </p:nvPr>
        </p:nvSpPr>
        <p:spPr>
          <a:xfrm>
            <a:off x="797560" y="1049154"/>
            <a:ext cx="4191000" cy="263893"/>
          </a:xfrm>
          <a:prstGeom prst="rect">
            <a:avLst/>
          </a:prstGeom>
        </p:spPr>
        <p:txBody>
          <a:bodyPr/>
          <a:lstStyle>
            <a:lvl1pPr marL="0" indent="0">
              <a:buNone/>
              <a:defRPr sz="2000" b="1">
                <a:solidFill>
                  <a:schemeClr val="tx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3" name="Text Placeholder 2"/>
          <p:cNvSpPr>
            <a:spLocks noGrp="1"/>
          </p:cNvSpPr>
          <p:nvPr>
            <p:ph type="body" sz="quarter" idx="12"/>
          </p:nvPr>
        </p:nvSpPr>
        <p:spPr>
          <a:xfrm>
            <a:off x="797560" y="1662652"/>
            <a:ext cx="7845425" cy="3106738"/>
          </a:xfrm>
          <a:prstGeom prst="rect">
            <a:avLst/>
          </a:prstGeom>
        </p:spPr>
        <p:txBody>
          <a:bodyPr/>
          <a:lstStyle>
            <a:lvl1pPr marL="0" indent="0">
              <a:buNone/>
              <a:defRPr sz="1800">
                <a:latin typeface="Nunito Sans" pitchFamily="2" charset="77"/>
              </a:defRPr>
            </a:lvl1pPr>
            <a:lvl2pPr>
              <a:defRPr sz="1800">
                <a:latin typeface="Nunito Sans" pitchFamily="2" charset="77"/>
              </a:defRPr>
            </a:lvl2pPr>
            <a:lvl3pPr>
              <a:defRPr sz="1600">
                <a:latin typeface="Nunito Sans" pitchFamily="2" charset="77"/>
              </a:defRPr>
            </a:lvl3pPr>
            <a:lvl4pPr>
              <a:defRPr sz="1600">
                <a:latin typeface="Nunito Sans" pitchFamily="2" charset="77"/>
              </a:defRPr>
            </a:lvl4pPr>
            <a:lvl5pPr>
              <a:defRPr sz="1600">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34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3F49DC0-EC4B-DF43-A6B7-2E0E826F6B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8100"/>
            <a:ext cx="1022826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0EA495-1AC4-B848-A5BF-4C93F4EAEF50}"/>
              </a:ext>
            </a:extLst>
          </p:cNvPr>
          <p:cNvSpPr>
            <a:spLocks noChangeArrowheads="1"/>
          </p:cNvSpPr>
          <p:nvPr userDrawn="1"/>
        </p:nvSpPr>
        <p:spPr bwMode="auto">
          <a:xfrm>
            <a:off x="8402638" y="5511800"/>
            <a:ext cx="1606550" cy="1682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pic>
        <p:nvPicPr>
          <p:cNvPr id="7" name="Picture 7">
            <a:extLst>
              <a:ext uri="{FF2B5EF4-FFF2-40B4-BE49-F238E27FC236}">
                <a16:creationId xmlns:a16="http://schemas.microsoft.com/office/drawing/2014/main" id="{49436DB2-75BB-8E48-ABE8-3A2B02FE35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889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449D3F21-5D32-F041-86C4-76DD0AC435BE}"/>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1A03DCDB-CB2F-2048-A66C-FCB5A138774E}" type="slidenum">
              <a:rPr lang="en-US" smtClean="0">
                <a:solidFill>
                  <a:schemeClr val="bg1"/>
                </a:solidFill>
              </a:rPr>
              <a:pPr fontAlgn="auto">
                <a:spcBef>
                  <a:spcPts val="0"/>
                </a:spcBef>
                <a:spcAft>
                  <a:spcPts val="0"/>
                </a:spcAft>
                <a:defRPr/>
              </a:pPr>
              <a:t>‹#›</a:t>
            </a:fld>
            <a:endParaRPr lang="en-US">
              <a:solidFill>
                <a:schemeClr val="bg1"/>
              </a:solidFill>
            </a:endParaRPr>
          </a:p>
        </p:txBody>
      </p:sp>
      <p:sp>
        <p:nvSpPr>
          <p:cNvPr id="14" name="Text Placeholder 2"/>
          <p:cNvSpPr>
            <a:spLocks noGrp="1"/>
          </p:cNvSpPr>
          <p:nvPr>
            <p:ph type="body" idx="17"/>
          </p:nvPr>
        </p:nvSpPr>
        <p:spPr>
          <a:xfrm>
            <a:off x="1628804" y="94423"/>
            <a:ext cx="8169086" cy="463929"/>
          </a:xfrm>
          <a:prstGeom prst="rect">
            <a:avLst/>
          </a:prstGeom>
        </p:spPr>
        <p:txBody>
          <a:bodyPr anchor="ctr" anchorCtr="0">
            <a:noAutofit/>
          </a:bodyPr>
          <a:lstStyle>
            <a:lvl1pPr marL="0" marR="0" indent="0" algn="l" defTabSz="914363" rtl="0" eaLnBrk="1" fontAlgn="auto" latinLnBrk="0" hangingPunct="1">
              <a:lnSpc>
                <a:spcPct val="90000"/>
              </a:lnSpc>
              <a:spcBef>
                <a:spcPts val="1000"/>
              </a:spcBef>
              <a:spcAft>
                <a:spcPts val="0"/>
              </a:spcAft>
              <a:buClrTx/>
              <a:buSzTx/>
              <a:buFont typeface="Arial"/>
              <a:buNone/>
              <a:tabLst/>
              <a:defRPr sz="2000" b="1" i="0" baseline="0">
                <a:ln>
                  <a:noFill/>
                </a:ln>
                <a:solidFill>
                  <a:schemeClr val="bg1"/>
                </a:solidFill>
                <a:latin typeface="Nunito Sans" pitchFamily="2" charset="77"/>
              </a:defRPr>
            </a:lvl1pPr>
            <a:lvl2pPr marL="457131" indent="0">
              <a:buNone/>
              <a:defRPr sz="1800">
                <a:solidFill>
                  <a:schemeClr val="tx1">
                    <a:tint val="75000"/>
                  </a:schemeClr>
                </a:solidFill>
              </a:defRPr>
            </a:lvl2pPr>
            <a:lvl3pPr marL="914262" indent="0">
              <a:buNone/>
              <a:defRPr sz="1600">
                <a:solidFill>
                  <a:schemeClr val="tx1">
                    <a:tint val="75000"/>
                  </a:schemeClr>
                </a:solidFill>
              </a:defRPr>
            </a:lvl3pPr>
            <a:lvl4pPr marL="1371393" indent="0">
              <a:buNone/>
              <a:defRPr sz="1400">
                <a:solidFill>
                  <a:schemeClr val="tx1">
                    <a:tint val="75000"/>
                  </a:schemeClr>
                </a:solidFill>
              </a:defRPr>
            </a:lvl4pPr>
            <a:lvl5pPr marL="1828524" indent="0">
              <a:buNone/>
              <a:defRPr sz="1400">
                <a:solidFill>
                  <a:schemeClr val="tx1">
                    <a:tint val="75000"/>
                  </a:schemeClr>
                </a:solidFill>
              </a:defRPr>
            </a:lvl5pPr>
            <a:lvl6pPr marL="2285654" indent="0">
              <a:buNone/>
              <a:defRPr sz="1400">
                <a:solidFill>
                  <a:schemeClr val="tx1">
                    <a:tint val="75000"/>
                  </a:schemeClr>
                </a:solidFill>
              </a:defRPr>
            </a:lvl6pPr>
            <a:lvl7pPr marL="2742785" indent="0">
              <a:buNone/>
              <a:defRPr sz="1400">
                <a:solidFill>
                  <a:schemeClr val="tx1">
                    <a:tint val="75000"/>
                  </a:schemeClr>
                </a:solidFill>
              </a:defRPr>
            </a:lvl7pPr>
            <a:lvl8pPr marL="3199916" indent="0">
              <a:buNone/>
              <a:defRPr sz="1400">
                <a:solidFill>
                  <a:schemeClr val="tx1">
                    <a:tint val="75000"/>
                  </a:schemeClr>
                </a:solidFill>
              </a:defRPr>
            </a:lvl8pPr>
            <a:lvl9pPr marL="3657047" indent="0">
              <a:buNone/>
              <a:defRPr sz="1400">
                <a:solidFill>
                  <a:schemeClr val="tx1">
                    <a:tint val="75000"/>
                  </a:schemeClr>
                </a:solidFill>
              </a:defRPr>
            </a:lvl9pPr>
          </a:lstStyle>
          <a:p>
            <a:pPr lvl="0"/>
            <a:r>
              <a:rPr lang="en-US"/>
              <a:t>Click to edit Master text styles</a:t>
            </a:r>
          </a:p>
        </p:txBody>
      </p:sp>
      <p:sp>
        <p:nvSpPr>
          <p:cNvPr id="17" name="Text Placeholder 2"/>
          <p:cNvSpPr>
            <a:spLocks noGrp="1"/>
          </p:cNvSpPr>
          <p:nvPr>
            <p:ph type="body" idx="16"/>
          </p:nvPr>
        </p:nvSpPr>
        <p:spPr>
          <a:xfrm>
            <a:off x="1628805" y="682791"/>
            <a:ext cx="8169084" cy="290989"/>
          </a:xfrm>
          <a:prstGeom prst="rect">
            <a:avLst/>
          </a:prstGeom>
        </p:spPr>
        <p:txBody>
          <a:bodyPr wrap="square" anchor="t" anchorCtr="0">
            <a:noAutofit/>
          </a:bodyPr>
          <a:lstStyle>
            <a:lvl1pPr marL="0" indent="0" algn="l">
              <a:buNone/>
              <a:defRPr sz="1400" b="0" baseline="0">
                <a:ln>
                  <a:noFill/>
                </a:ln>
                <a:solidFill>
                  <a:schemeClr val="accent1"/>
                </a:solidFill>
                <a:latin typeface="Nunito Sans" pitchFamily="2" charset="77"/>
              </a:defRPr>
            </a:lvl1pPr>
            <a:lvl2pPr marL="457131" indent="0">
              <a:buNone/>
              <a:defRPr sz="1800">
                <a:solidFill>
                  <a:schemeClr val="tx1">
                    <a:tint val="75000"/>
                  </a:schemeClr>
                </a:solidFill>
              </a:defRPr>
            </a:lvl2pPr>
            <a:lvl3pPr marL="914262" indent="0">
              <a:buNone/>
              <a:defRPr sz="1600">
                <a:solidFill>
                  <a:schemeClr val="tx1">
                    <a:tint val="75000"/>
                  </a:schemeClr>
                </a:solidFill>
              </a:defRPr>
            </a:lvl3pPr>
            <a:lvl4pPr marL="1371393" indent="0">
              <a:buNone/>
              <a:defRPr sz="1400">
                <a:solidFill>
                  <a:schemeClr val="tx1">
                    <a:tint val="75000"/>
                  </a:schemeClr>
                </a:solidFill>
              </a:defRPr>
            </a:lvl4pPr>
            <a:lvl5pPr marL="1828524" indent="0">
              <a:buNone/>
              <a:defRPr sz="1400">
                <a:solidFill>
                  <a:schemeClr val="tx1">
                    <a:tint val="75000"/>
                  </a:schemeClr>
                </a:solidFill>
              </a:defRPr>
            </a:lvl5pPr>
            <a:lvl6pPr marL="2285654" indent="0">
              <a:buNone/>
              <a:defRPr sz="1400">
                <a:solidFill>
                  <a:schemeClr val="tx1">
                    <a:tint val="75000"/>
                  </a:schemeClr>
                </a:solidFill>
              </a:defRPr>
            </a:lvl6pPr>
            <a:lvl7pPr marL="2742785" indent="0">
              <a:buNone/>
              <a:defRPr sz="1400">
                <a:solidFill>
                  <a:schemeClr val="tx1">
                    <a:tint val="75000"/>
                  </a:schemeClr>
                </a:solidFill>
              </a:defRPr>
            </a:lvl7pPr>
            <a:lvl8pPr marL="3199916" indent="0">
              <a:buNone/>
              <a:defRPr sz="1400">
                <a:solidFill>
                  <a:schemeClr val="tx1">
                    <a:tint val="75000"/>
                  </a:schemeClr>
                </a:solidFill>
              </a:defRPr>
            </a:lvl8pPr>
            <a:lvl9pPr marL="3657047" indent="0">
              <a:buNone/>
              <a:defRPr sz="1400">
                <a:solidFill>
                  <a:schemeClr val="tx1">
                    <a:tint val="75000"/>
                  </a:schemeClr>
                </a:solidFill>
              </a:defRPr>
            </a:lvl9pPr>
          </a:lstStyle>
          <a:p>
            <a:pPr lvl="0"/>
            <a:r>
              <a:rPr lang="en-US"/>
              <a:t>Click to edit Master text styles</a:t>
            </a:r>
          </a:p>
        </p:txBody>
      </p:sp>
      <p:sp>
        <p:nvSpPr>
          <p:cNvPr id="21" name="Content Placeholder 2"/>
          <p:cNvSpPr>
            <a:spLocks noGrp="1"/>
          </p:cNvSpPr>
          <p:nvPr>
            <p:ph idx="1"/>
          </p:nvPr>
        </p:nvSpPr>
        <p:spPr>
          <a:xfrm>
            <a:off x="1628803" y="1186185"/>
            <a:ext cx="8090927" cy="4037748"/>
          </a:xfrm>
          <a:prstGeom prst="rect">
            <a:avLst/>
          </a:prstGeom>
        </p:spPr>
        <p:txBody>
          <a:bodyPr wrap="square">
            <a:normAutofit/>
          </a:bodyPr>
          <a:lstStyle>
            <a:lvl1pPr marL="0" indent="0">
              <a:lnSpc>
                <a:spcPct val="150000"/>
              </a:lnSpc>
              <a:buNone/>
              <a:defRPr sz="1600" kern="1800" baseline="0">
                <a:latin typeface="Nunito Sans" pitchFamily="2" charset="77"/>
              </a:defRPr>
            </a:lvl1pPr>
            <a:lvl2pPr>
              <a:lnSpc>
                <a:spcPct val="150000"/>
              </a:lnSpc>
              <a:defRPr sz="1400" b="1" kern="1800" baseline="0">
                <a:solidFill>
                  <a:schemeClr val="accent5"/>
                </a:solidFill>
                <a:latin typeface="Nunito Sans" pitchFamily="2" charset="77"/>
              </a:defRPr>
            </a:lvl2pPr>
            <a:lvl3pPr>
              <a:lnSpc>
                <a:spcPct val="150000"/>
              </a:lnSpc>
              <a:defRPr sz="1400" kern="1800" baseline="0">
                <a:solidFill>
                  <a:schemeClr val="accent3"/>
                </a:solidFill>
                <a:latin typeface="Nunito Sans" pitchFamily="2" charset="77"/>
              </a:defRPr>
            </a:lvl3pPr>
            <a:lvl4pPr>
              <a:lnSpc>
                <a:spcPct val="150000"/>
              </a:lnSpc>
              <a:defRPr sz="1400" kern="1800" baseline="0">
                <a:solidFill>
                  <a:schemeClr val="accent2"/>
                </a:solidFill>
                <a:latin typeface="Nunito Sans" pitchFamily="2" charset="77"/>
              </a:defRPr>
            </a:lvl4pPr>
            <a:lvl5pPr>
              <a:lnSpc>
                <a:spcPct val="150000"/>
              </a:lnSpc>
              <a:defRPr sz="1400" kern="1800" baseline="0">
                <a:solidFill>
                  <a:schemeClr val="accent4"/>
                </a:solidFill>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422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094F0-84A5-9F4C-A540-3954BCAC38E4}"/>
              </a:ext>
            </a:extLst>
          </p:cNvPr>
          <p:cNvSpPr>
            <a:spLocks noGrp="1"/>
          </p:cNvSpPr>
          <p:nvPr>
            <p:ph type="dt" sz="half" idx="10"/>
          </p:nvPr>
        </p:nvSpPr>
        <p:spPr/>
        <p:txBody>
          <a:bodyPr/>
          <a:lstStyle/>
          <a:p>
            <a:fld id="{E9BFB2FC-052A-4F00-AF53-78D9B05F6FAF}" type="datetimeFigureOut">
              <a:rPr lang="en-US" smtClean="0"/>
              <a:t>4/6/21</a:t>
            </a:fld>
            <a:endParaRPr lang="en-US"/>
          </a:p>
        </p:txBody>
      </p:sp>
      <p:sp>
        <p:nvSpPr>
          <p:cNvPr id="3" name="Footer Placeholder 2">
            <a:extLst>
              <a:ext uri="{FF2B5EF4-FFF2-40B4-BE49-F238E27FC236}">
                <a16:creationId xmlns:a16="http://schemas.microsoft.com/office/drawing/2014/main" id="{08DF2618-F86E-6E4E-A87C-00F088C4FF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F2E371-4473-2541-8261-D11086FEE0E2}"/>
              </a:ext>
            </a:extLst>
          </p:cNvPr>
          <p:cNvSpPr>
            <a:spLocks noGrp="1"/>
          </p:cNvSpPr>
          <p:nvPr>
            <p:ph type="sldNum" sz="quarter" idx="12"/>
          </p:nvPr>
        </p:nvSpPr>
        <p:spPr/>
        <p:txBody>
          <a:bodyPr/>
          <a:lstStyle/>
          <a:p>
            <a:fld id="{B796BBCB-266F-4A09-A89C-2FE5F99211F9}" type="slidenum">
              <a:rPr lang="en-US" smtClean="0"/>
              <a:t>‹#›</a:t>
            </a:fld>
            <a:endParaRPr lang="en-US"/>
          </a:p>
        </p:txBody>
      </p:sp>
    </p:spTree>
    <p:extLst>
      <p:ext uri="{BB962C8B-B14F-4D97-AF65-F5344CB8AC3E}">
        <p14:creationId xmlns:p14="http://schemas.microsoft.com/office/powerpoint/2010/main" val="424378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Header, Subheader, Single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D0F7807-706F-0A4D-8AA1-B05F299C01F7}"/>
              </a:ext>
            </a:extLst>
          </p:cNvPr>
          <p:cNvSpPr>
            <a:spLocks noGrp="1"/>
          </p:cNvSpPr>
          <p:nvPr>
            <p:ph type="body" sz="quarter" idx="10" hasCustomPrompt="1"/>
          </p:nvPr>
        </p:nvSpPr>
        <p:spPr>
          <a:xfrm>
            <a:off x="797560" y="726708"/>
            <a:ext cx="4191000" cy="263893"/>
          </a:xfrm>
          <a:prstGeom prst="rect">
            <a:avLst/>
          </a:prstGeom>
        </p:spPr>
        <p:txBody>
          <a:bodyPr/>
          <a:lstStyle>
            <a:lvl1pPr marL="0" indent="0">
              <a:buNone/>
              <a:defRPr sz="2200" b="1">
                <a:solidFill>
                  <a:schemeClr val="accent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Header</a:t>
            </a:r>
          </a:p>
        </p:txBody>
      </p:sp>
      <p:sp>
        <p:nvSpPr>
          <p:cNvPr id="6" name="Text Placeholder 4">
            <a:extLst>
              <a:ext uri="{FF2B5EF4-FFF2-40B4-BE49-F238E27FC236}">
                <a16:creationId xmlns:a16="http://schemas.microsoft.com/office/drawing/2014/main" id="{2F1FC437-1DA0-6849-AC29-DEF66A3B1382}"/>
              </a:ext>
            </a:extLst>
          </p:cNvPr>
          <p:cNvSpPr>
            <a:spLocks noGrp="1"/>
          </p:cNvSpPr>
          <p:nvPr>
            <p:ph type="body" sz="quarter" idx="11" hasCustomPrompt="1"/>
          </p:nvPr>
        </p:nvSpPr>
        <p:spPr>
          <a:xfrm>
            <a:off x="797560" y="1049154"/>
            <a:ext cx="4191000" cy="263893"/>
          </a:xfrm>
          <a:prstGeom prst="rect">
            <a:avLst/>
          </a:prstGeom>
        </p:spPr>
        <p:txBody>
          <a:bodyPr/>
          <a:lstStyle>
            <a:lvl1pPr marL="0" indent="0">
              <a:buNone/>
              <a:defRPr sz="2000" b="1">
                <a:solidFill>
                  <a:schemeClr val="tx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Subhead</a:t>
            </a:r>
          </a:p>
        </p:txBody>
      </p:sp>
      <p:sp>
        <p:nvSpPr>
          <p:cNvPr id="3" name="Text Placeholder 2">
            <a:extLst>
              <a:ext uri="{FF2B5EF4-FFF2-40B4-BE49-F238E27FC236}">
                <a16:creationId xmlns:a16="http://schemas.microsoft.com/office/drawing/2014/main" id="{AEB38657-E64F-A943-8404-599F646B7629}"/>
              </a:ext>
            </a:extLst>
          </p:cNvPr>
          <p:cNvSpPr>
            <a:spLocks noGrp="1"/>
          </p:cNvSpPr>
          <p:nvPr>
            <p:ph type="body" sz="quarter" idx="12"/>
          </p:nvPr>
        </p:nvSpPr>
        <p:spPr>
          <a:xfrm>
            <a:off x="797561" y="1662652"/>
            <a:ext cx="7845425" cy="3106738"/>
          </a:xfrm>
          <a:prstGeom prst="rect">
            <a:avLst/>
          </a:prstGeom>
        </p:spPr>
        <p:txBody>
          <a:bodyPr/>
          <a:lstStyle>
            <a:lvl1pPr marL="0" indent="0">
              <a:buNone/>
              <a:defRPr sz="1800">
                <a:latin typeface="Nunito Sans" pitchFamily="2" charset="77"/>
              </a:defRPr>
            </a:lvl1pPr>
            <a:lvl2pPr>
              <a:defRPr sz="1800">
                <a:latin typeface="Nunito Sans" pitchFamily="2" charset="77"/>
              </a:defRPr>
            </a:lvl2pPr>
            <a:lvl3pPr>
              <a:defRPr sz="1600">
                <a:latin typeface="Nunito Sans" pitchFamily="2" charset="77"/>
              </a:defRPr>
            </a:lvl3pPr>
            <a:lvl4pPr>
              <a:defRPr sz="1600">
                <a:latin typeface="Nunito Sans" pitchFamily="2" charset="77"/>
              </a:defRPr>
            </a:lvl4pPr>
            <a:lvl5pPr>
              <a:defRPr sz="1600">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688655"/>
      </p:ext>
    </p:extLst>
  </p:cSld>
  <p:clrMapOvr>
    <a:masterClrMapping/>
  </p:clrMapOvr>
  <p:extLst>
    <p:ext uri="{DCECCB84-F9BA-43D5-87BE-67443E8EF086}">
      <p15:sldGuideLst xmlns:p15="http://schemas.microsoft.com/office/powerpoint/2012/main">
        <p15:guide id="1" orient="horz" pos="1800">
          <p15:clr>
            <a:srgbClr val="FBAE40"/>
          </p15:clr>
        </p15:guide>
        <p15:guide id="2" pos="32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FD54A70-597F-2247-894F-F79855ED51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8100"/>
            <a:ext cx="1022826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596F247-3614-3A47-98AA-41A59D251BCC}"/>
              </a:ext>
            </a:extLst>
          </p:cNvPr>
          <p:cNvSpPr>
            <a:spLocks noChangeArrowheads="1"/>
          </p:cNvSpPr>
          <p:nvPr userDrawn="1"/>
        </p:nvSpPr>
        <p:spPr bwMode="auto">
          <a:xfrm>
            <a:off x="8402638" y="5511800"/>
            <a:ext cx="1606550" cy="1682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FEFFFE"/>
                </a:solidFill>
                <a:latin typeface="Nunito Sans" pitchFamily="2" charset="77"/>
              </a:rPr>
              <a:t>©2020 Promethean Limited.  All Rights Reserved.</a:t>
            </a:r>
          </a:p>
        </p:txBody>
      </p:sp>
      <p:pic>
        <p:nvPicPr>
          <p:cNvPr id="7" name="Picture 7">
            <a:extLst>
              <a:ext uri="{FF2B5EF4-FFF2-40B4-BE49-F238E27FC236}">
                <a16:creationId xmlns:a16="http://schemas.microsoft.com/office/drawing/2014/main" id="{5894D325-5016-0743-A1EE-0F44877BD91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889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F757EE4B-05AA-1543-812C-365F79522CBC}"/>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1938B05-D076-CB42-9159-945279EE97A4}" type="slidenum">
              <a:rPr lang="en-US" smtClean="0">
                <a:solidFill>
                  <a:srgbClr val="FEFFFE"/>
                </a:solidFill>
              </a:rPr>
              <a:pPr fontAlgn="auto">
                <a:spcBef>
                  <a:spcPts val="0"/>
                </a:spcBef>
                <a:spcAft>
                  <a:spcPts val="0"/>
                </a:spcAft>
                <a:defRPr/>
              </a:pPr>
              <a:t>‹#›</a:t>
            </a:fld>
            <a:endParaRPr lang="en-US">
              <a:solidFill>
                <a:srgbClr val="FEFFFE"/>
              </a:solidFill>
            </a:endParaRPr>
          </a:p>
        </p:txBody>
      </p:sp>
      <p:sp>
        <p:nvSpPr>
          <p:cNvPr id="14" name="Text Placeholder 2"/>
          <p:cNvSpPr>
            <a:spLocks noGrp="1"/>
          </p:cNvSpPr>
          <p:nvPr>
            <p:ph type="body" idx="17"/>
          </p:nvPr>
        </p:nvSpPr>
        <p:spPr>
          <a:xfrm>
            <a:off x="1628804" y="94423"/>
            <a:ext cx="8169086" cy="463929"/>
          </a:xfrm>
          <a:prstGeom prst="rect">
            <a:avLst/>
          </a:prstGeom>
        </p:spPr>
        <p:txBody>
          <a:bodyPr anchor="ctr" anchorCtr="0">
            <a:noAutofit/>
          </a:bodyPr>
          <a:lstStyle>
            <a:lvl1pPr marL="0" marR="0" indent="0" algn="l" defTabSz="914363" rtl="0" eaLnBrk="1" fontAlgn="auto" latinLnBrk="0" hangingPunct="1">
              <a:lnSpc>
                <a:spcPct val="90000"/>
              </a:lnSpc>
              <a:spcBef>
                <a:spcPts val="1000"/>
              </a:spcBef>
              <a:spcAft>
                <a:spcPts val="0"/>
              </a:spcAft>
              <a:buClrTx/>
              <a:buSzTx/>
              <a:buFont typeface="Arial"/>
              <a:buNone/>
              <a:tabLst/>
              <a:defRPr sz="2000" b="1" i="0" baseline="0">
                <a:ln>
                  <a:noFill/>
                </a:ln>
                <a:solidFill>
                  <a:schemeClr val="bg1"/>
                </a:solidFill>
                <a:latin typeface="Nunito Sans" pitchFamily="2" charset="77"/>
              </a:defRPr>
            </a:lvl1pPr>
            <a:lvl2pPr marL="457131" indent="0">
              <a:buNone/>
              <a:defRPr sz="1800">
                <a:solidFill>
                  <a:schemeClr val="tx1">
                    <a:tint val="75000"/>
                  </a:schemeClr>
                </a:solidFill>
              </a:defRPr>
            </a:lvl2pPr>
            <a:lvl3pPr marL="914262" indent="0">
              <a:buNone/>
              <a:defRPr sz="1600">
                <a:solidFill>
                  <a:schemeClr val="tx1">
                    <a:tint val="75000"/>
                  </a:schemeClr>
                </a:solidFill>
              </a:defRPr>
            </a:lvl3pPr>
            <a:lvl4pPr marL="1371393" indent="0">
              <a:buNone/>
              <a:defRPr sz="1400">
                <a:solidFill>
                  <a:schemeClr val="tx1">
                    <a:tint val="75000"/>
                  </a:schemeClr>
                </a:solidFill>
              </a:defRPr>
            </a:lvl4pPr>
            <a:lvl5pPr marL="1828524" indent="0">
              <a:buNone/>
              <a:defRPr sz="1400">
                <a:solidFill>
                  <a:schemeClr val="tx1">
                    <a:tint val="75000"/>
                  </a:schemeClr>
                </a:solidFill>
              </a:defRPr>
            </a:lvl5pPr>
            <a:lvl6pPr marL="2285654" indent="0">
              <a:buNone/>
              <a:defRPr sz="1400">
                <a:solidFill>
                  <a:schemeClr val="tx1">
                    <a:tint val="75000"/>
                  </a:schemeClr>
                </a:solidFill>
              </a:defRPr>
            </a:lvl6pPr>
            <a:lvl7pPr marL="2742785" indent="0">
              <a:buNone/>
              <a:defRPr sz="1400">
                <a:solidFill>
                  <a:schemeClr val="tx1">
                    <a:tint val="75000"/>
                  </a:schemeClr>
                </a:solidFill>
              </a:defRPr>
            </a:lvl7pPr>
            <a:lvl8pPr marL="3199916" indent="0">
              <a:buNone/>
              <a:defRPr sz="1400">
                <a:solidFill>
                  <a:schemeClr val="tx1">
                    <a:tint val="75000"/>
                  </a:schemeClr>
                </a:solidFill>
              </a:defRPr>
            </a:lvl8pPr>
            <a:lvl9pPr marL="3657047" indent="0">
              <a:buNone/>
              <a:defRPr sz="1400">
                <a:solidFill>
                  <a:schemeClr val="tx1">
                    <a:tint val="75000"/>
                  </a:schemeClr>
                </a:solidFill>
              </a:defRPr>
            </a:lvl9pPr>
          </a:lstStyle>
          <a:p>
            <a:pPr lvl="0"/>
            <a:r>
              <a:rPr lang="en-US"/>
              <a:t>Click to edit Master text styles</a:t>
            </a:r>
          </a:p>
        </p:txBody>
      </p:sp>
      <p:sp>
        <p:nvSpPr>
          <p:cNvPr id="17" name="Text Placeholder 2"/>
          <p:cNvSpPr>
            <a:spLocks noGrp="1"/>
          </p:cNvSpPr>
          <p:nvPr>
            <p:ph type="body" idx="16"/>
          </p:nvPr>
        </p:nvSpPr>
        <p:spPr>
          <a:xfrm>
            <a:off x="1628805" y="682791"/>
            <a:ext cx="8169084" cy="290989"/>
          </a:xfrm>
          <a:prstGeom prst="rect">
            <a:avLst/>
          </a:prstGeom>
        </p:spPr>
        <p:txBody>
          <a:bodyPr wrap="square" anchor="t" anchorCtr="0">
            <a:noAutofit/>
          </a:bodyPr>
          <a:lstStyle>
            <a:lvl1pPr marL="0" indent="0" algn="l">
              <a:buNone/>
              <a:defRPr sz="1400" b="0" baseline="0">
                <a:ln>
                  <a:noFill/>
                </a:ln>
                <a:solidFill>
                  <a:schemeClr val="accent1"/>
                </a:solidFill>
                <a:latin typeface="Nunito Sans" pitchFamily="2" charset="77"/>
              </a:defRPr>
            </a:lvl1pPr>
            <a:lvl2pPr marL="457131" indent="0">
              <a:buNone/>
              <a:defRPr sz="1800">
                <a:solidFill>
                  <a:schemeClr val="tx1">
                    <a:tint val="75000"/>
                  </a:schemeClr>
                </a:solidFill>
              </a:defRPr>
            </a:lvl2pPr>
            <a:lvl3pPr marL="914262" indent="0">
              <a:buNone/>
              <a:defRPr sz="1600">
                <a:solidFill>
                  <a:schemeClr val="tx1">
                    <a:tint val="75000"/>
                  </a:schemeClr>
                </a:solidFill>
              </a:defRPr>
            </a:lvl3pPr>
            <a:lvl4pPr marL="1371393" indent="0">
              <a:buNone/>
              <a:defRPr sz="1400">
                <a:solidFill>
                  <a:schemeClr val="tx1">
                    <a:tint val="75000"/>
                  </a:schemeClr>
                </a:solidFill>
              </a:defRPr>
            </a:lvl4pPr>
            <a:lvl5pPr marL="1828524" indent="0">
              <a:buNone/>
              <a:defRPr sz="1400">
                <a:solidFill>
                  <a:schemeClr val="tx1">
                    <a:tint val="75000"/>
                  </a:schemeClr>
                </a:solidFill>
              </a:defRPr>
            </a:lvl5pPr>
            <a:lvl6pPr marL="2285654" indent="0">
              <a:buNone/>
              <a:defRPr sz="1400">
                <a:solidFill>
                  <a:schemeClr val="tx1">
                    <a:tint val="75000"/>
                  </a:schemeClr>
                </a:solidFill>
              </a:defRPr>
            </a:lvl6pPr>
            <a:lvl7pPr marL="2742785" indent="0">
              <a:buNone/>
              <a:defRPr sz="1400">
                <a:solidFill>
                  <a:schemeClr val="tx1">
                    <a:tint val="75000"/>
                  </a:schemeClr>
                </a:solidFill>
              </a:defRPr>
            </a:lvl7pPr>
            <a:lvl8pPr marL="3199916" indent="0">
              <a:buNone/>
              <a:defRPr sz="1400">
                <a:solidFill>
                  <a:schemeClr val="tx1">
                    <a:tint val="75000"/>
                  </a:schemeClr>
                </a:solidFill>
              </a:defRPr>
            </a:lvl8pPr>
            <a:lvl9pPr marL="3657047" indent="0">
              <a:buNone/>
              <a:defRPr sz="1400">
                <a:solidFill>
                  <a:schemeClr val="tx1">
                    <a:tint val="75000"/>
                  </a:schemeClr>
                </a:solidFill>
              </a:defRPr>
            </a:lvl9pPr>
          </a:lstStyle>
          <a:p>
            <a:pPr lvl="0"/>
            <a:r>
              <a:rPr lang="en-US"/>
              <a:t>Click to edit Master text styles</a:t>
            </a:r>
          </a:p>
        </p:txBody>
      </p:sp>
      <p:sp>
        <p:nvSpPr>
          <p:cNvPr id="21" name="Content Placeholder 2"/>
          <p:cNvSpPr>
            <a:spLocks noGrp="1"/>
          </p:cNvSpPr>
          <p:nvPr>
            <p:ph idx="1"/>
          </p:nvPr>
        </p:nvSpPr>
        <p:spPr>
          <a:xfrm>
            <a:off x="1628803" y="1186185"/>
            <a:ext cx="8090927" cy="4037748"/>
          </a:xfrm>
          <a:prstGeom prst="rect">
            <a:avLst/>
          </a:prstGeom>
        </p:spPr>
        <p:txBody>
          <a:bodyPr wrap="square">
            <a:normAutofit/>
          </a:bodyPr>
          <a:lstStyle>
            <a:lvl1pPr marL="0" indent="0">
              <a:lnSpc>
                <a:spcPct val="150000"/>
              </a:lnSpc>
              <a:buNone/>
              <a:defRPr sz="1600" kern="1800" baseline="0">
                <a:latin typeface="Nunito Sans" pitchFamily="2" charset="77"/>
              </a:defRPr>
            </a:lvl1pPr>
            <a:lvl2pPr>
              <a:lnSpc>
                <a:spcPct val="150000"/>
              </a:lnSpc>
              <a:defRPr sz="1400" b="1" kern="1800" baseline="0">
                <a:solidFill>
                  <a:schemeClr val="accent5"/>
                </a:solidFill>
                <a:latin typeface="Nunito Sans" pitchFamily="2" charset="77"/>
              </a:defRPr>
            </a:lvl2pPr>
            <a:lvl3pPr>
              <a:lnSpc>
                <a:spcPct val="150000"/>
              </a:lnSpc>
              <a:defRPr sz="1400" kern="1800" baseline="0">
                <a:solidFill>
                  <a:schemeClr val="accent3"/>
                </a:solidFill>
                <a:latin typeface="Nunito Sans" pitchFamily="2" charset="77"/>
              </a:defRPr>
            </a:lvl3pPr>
            <a:lvl4pPr>
              <a:lnSpc>
                <a:spcPct val="150000"/>
              </a:lnSpc>
              <a:defRPr sz="1400" kern="1800" baseline="0">
                <a:solidFill>
                  <a:schemeClr val="accent2"/>
                </a:solidFill>
                <a:latin typeface="Nunito Sans" pitchFamily="2" charset="77"/>
              </a:defRPr>
            </a:lvl4pPr>
            <a:lvl5pPr>
              <a:lnSpc>
                <a:spcPct val="150000"/>
              </a:lnSpc>
              <a:defRPr sz="1400" kern="1800" baseline="0">
                <a:solidFill>
                  <a:schemeClr val="accent4"/>
                </a:solidFill>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333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619B44-E883-9349-8EAD-543FC765147E}"/>
              </a:ext>
            </a:extLst>
          </p:cNvPr>
          <p:cNvSpPr/>
          <p:nvPr userDrawn="1"/>
        </p:nvSpPr>
        <p:spPr>
          <a:xfrm>
            <a:off x="-42863" y="68263"/>
            <a:ext cx="10245726" cy="55959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9"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76C320A-7E49-0C4D-B4E0-1B73D0090C0C}"/>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pic>
        <p:nvPicPr>
          <p:cNvPr id="6" name="Picture 7" descr="A close up of a logo&#10;&#10;Description automatically generated">
            <a:extLst>
              <a:ext uri="{FF2B5EF4-FFF2-40B4-BE49-F238E27FC236}">
                <a16:creationId xmlns:a16="http://schemas.microsoft.com/office/drawing/2014/main" id="{7FA24508-FE0E-6C4B-9442-E0B51D26F6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3" y="33338"/>
            <a:ext cx="10245726"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AD5EBF84-47C3-DE4F-90CA-61A971565F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1938" y="793750"/>
            <a:ext cx="704373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idx="1"/>
          </p:nvPr>
        </p:nvSpPr>
        <p:spPr>
          <a:xfrm>
            <a:off x="376828" y="2753575"/>
            <a:ext cx="9337861" cy="490904"/>
          </a:xfrm>
          <a:prstGeom prst="rect">
            <a:avLst/>
          </a:prstGeom>
        </p:spPr>
        <p:txBody>
          <a:bodyPr wrap="square" anchor="t" anchorCtr="0">
            <a:noAutofit/>
          </a:bodyPr>
          <a:lstStyle>
            <a:lvl1pPr marL="0" indent="0" algn="ctr">
              <a:buNone/>
              <a:defRPr sz="2800" b="1" i="0" baseline="0">
                <a:ln>
                  <a:noFill/>
                </a:ln>
                <a:solidFill>
                  <a:schemeClr val="accent1"/>
                </a:solidFill>
                <a:latin typeface="Nunito Sans"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0"/>
          </p:nvPr>
        </p:nvSpPr>
        <p:spPr>
          <a:xfrm>
            <a:off x="376828" y="3265718"/>
            <a:ext cx="9337861" cy="291618"/>
          </a:xfrm>
          <a:prstGeom prst="rect">
            <a:avLst/>
          </a:prstGeom>
        </p:spPr>
        <p:txBody>
          <a:bodyPr wrap="square" anchor="t" anchorCtr="0">
            <a:noAutofit/>
          </a:bodyPr>
          <a:lstStyle>
            <a:lvl1pPr marL="0" indent="0" algn="ctr">
              <a:buNone/>
              <a:defRPr sz="1400" b="0" i="0" baseline="0">
                <a:ln>
                  <a:noFill/>
                </a:ln>
                <a:solidFill>
                  <a:schemeClr val="tx1"/>
                </a:solidFill>
                <a:latin typeface="Nunito Sans"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
        <p:nvSpPr>
          <p:cNvPr id="10" name="Slide Number Placeholder 7">
            <a:extLst>
              <a:ext uri="{FF2B5EF4-FFF2-40B4-BE49-F238E27FC236}">
                <a16:creationId xmlns:a16="http://schemas.microsoft.com/office/drawing/2014/main" id="{6D525A7E-7089-8B4E-97C7-83D50426E5A3}"/>
              </a:ext>
            </a:extLst>
          </p:cNvPr>
          <p:cNvSpPr>
            <a:spLocks noGrp="1"/>
          </p:cNvSpPr>
          <p:nvPr>
            <p:ph type="sldNum" sz="quarter" idx="11"/>
          </p:nvPr>
        </p:nvSpPr>
        <p:spPr>
          <a:xfrm>
            <a:off x="293688" y="5513388"/>
            <a:ext cx="2000250" cy="150812"/>
          </a:xfrm>
          <a:prstGeom prst="rect">
            <a:avLst/>
          </a:prstGeom>
        </p:spPr>
        <p:txBody>
          <a:bodyPr vert="horz" lIns="91440" tIns="45720" rIns="91440" bIns="45720" rtlCol="0" anchor="ctr"/>
          <a:lstStyle>
            <a:lvl1pPr algn="l" defTabSz="457149" eaLnBrk="1" fontAlgn="auto" hangingPunct="1">
              <a:spcBef>
                <a:spcPts val="0"/>
              </a:spcBef>
              <a:spcAft>
                <a:spcPts val="0"/>
              </a:spcAft>
              <a:defRPr sz="700">
                <a:solidFill>
                  <a:schemeClr val="bg1"/>
                </a:solidFill>
                <a:latin typeface="Nunito Sans" pitchFamily="2" charset="77"/>
              </a:defRPr>
            </a:lvl1pPr>
          </a:lstStyle>
          <a:p>
            <a:pPr>
              <a:defRPr/>
            </a:pPr>
            <a:fld id="{A970D28D-A565-814F-9139-67726C7FECFD}" type="slidenum">
              <a:rPr lang="en-US"/>
              <a:pPr>
                <a:defRPr/>
              </a:pPr>
              <a:t>‹#›</a:t>
            </a:fld>
            <a:endParaRPr lang="en-US"/>
          </a:p>
        </p:txBody>
      </p:sp>
    </p:spTree>
    <p:extLst>
      <p:ext uri="{BB962C8B-B14F-4D97-AF65-F5344CB8AC3E}">
        <p14:creationId xmlns:p14="http://schemas.microsoft.com/office/powerpoint/2010/main" val="9395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Subheader, Single column">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97560" y="726707"/>
            <a:ext cx="4191000" cy="263893"/>
          </a:xfrm>
          <a:prstGeom prst="rect">
            <a:avLst/>
          </a:prstGeom>
        </p:spPr>
        <p:txBody>
          <a:bodyPr/>
          <a:lstStyle>
            <a:lvl1pPr marL="0" indent="0">
              <a:buNone/>
              <a:defRPr sz="2200" b="1">
                <a:solidFill>
                  <a:schemeClr val="accent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6" name="Text Placeholder 4"/>
          <p:cNvSpPr>
            <a:spLocks noGrp="1"/>
          </p:cNvSpPr>
          <p:nvPr>
            <p:ph type="body" sz="quarter" idx="11"/>
          </p:nvPr>
        </p:nvSpPr>
        <p:spPr>
          <a:xfrm>
            <a:off x="797560" y="1049154"/>
            <a:ext cx="4191000" cy="263893"/>
          </a:xfrm>
          <a:prstGeom prst="rect">
            <a:avLst/>
          </a:prstGeom>
        </p:spPr>
        <p:txBody>
          <a:bodyPr/>
          <a:lstStyle>
            <a:lvl1pPr marL="0" indent="0">
              <a:buNone/>
              <a:defRPr sz="2000" b="1">
                <a:solidFill>
                  <a:schemeClr val="tx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3" name="Text Placeholder 2"/>
          <p:cNvSpPr>
            <a:spLocks noGrp="1"/>
          </p:cNvSpPr>
          <p:nvPr>
            <p:ph type="body" sz="quarter" idx="12"/>
          </p:nvPr>
        </p:nvSpPr>
        <p:spPr>
          <a:xfrm>
            <a:off x="797560" y="1662652"/>
            <a:ext cx="7845425" cy="3106738"/>
          </a:xfrm>
          <a:prstGeom prst="rect">
            <a:avLst/>
          </a:prstGeom>
        </p:spPr>
        <p:txBody>
          <a:bodyPr/>
          <a:lstStyle>
            <a:lvl1pPr marL="0" indent="0">
              <a:buNone/>
              <a:defRPr sz="1800">
                <a:latin typeface="Nunito Sans" pitchFamily="2" charset="77"/>
              </a:defRPr>
            </a:lvl1pPr>
            <a:lvl2pPr>
              <a:defRPr sz="1800">
                <a:latin typeface="Nunito Sans" pitchFamily="2" charset="77"/>
              </a:defRPr>
            </a:lvl2pPr>
            <a:lvl3pPr>
              <a:defRPr sz="1600">
                <a:latin typeface="Nunito Sans" pitchFamily="2" charset="77"/>
              </a:defRPr>
            </a:lvl3pPr>
            <a:lvl4pPr>
              <a:defRPr sz="1600">
                <a:latin typeface="Nunito Sans" pitchFamily="2" charset="77"/>
              </a:defRPr>
            </a:lvl4pPr>
            <a:lvl5pPr>
              <a:defRPr sz="1600">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950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Subheader, Two Column">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97560" y="726707"/>
            <a:ext cx="4191000" cy="263893"/>
          </a:xfrm>
          <a:prstGeom prst="rect">
            <a:avLst/>
          </a:prstGeom>
        </p:spPr>
        <p:txBody>
          <a:bodyPr/>
          <a:lstStyle>
            <a:lvl1pPr marL="0" indent="0">
              <a:buNone/>
              <a:defRPr sz="2200" b="1">
                <a:solidFill>
                  <a:schemeClr val="accent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6" name="Text Placeholder 4"/>
          <p:cNvSpPr>
            <a:spLocks noGrp="1"/>
          </p:cNvSpPr>
          <p:nvPr>
            <p:ph type="body" sz="quarter" idx="11"/>
          </p:nvPr>
        </p:nvSpPr>
        <p:spPr>
          <a:xfrm>
            <a:off x="797560" y="1049154"/>
            <a:ext cx="4191000" cy="263893"/>
          </a:xfrm>
          <a:prstGeom prst="rect">
            <a:avLst/>
          </a:prstGeom>
        </p:spPr>
        <p:txBody>
          <a:bodyPr/>
          <a:lstStyle>
            <a:lvl1pPr marL="0" indent="0">
              <a:buNone/>
              <a:defRPr sz="2000" b="1">
                <a:solidFill>
                  <a:schemeClr val="tx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3" name="Text Placeholder 2"/>
          <p:cNvSpPr>
            <a:spLocks noGrp="1"/>
          </p:cNvSpPr>
          <p:nvPr>
            <p:ph type="body" sz="quarter" idx="12"/>
          </p:nvPr>
        </p:nvSpPr>
        <p:spPr>
          <a:xfrm>
            <a:off x="797560" y="1662652"/>
            <a:ext cx="3670745" cy="3106738"/>
          </a:xfrm>
          <a:prstGeom prst="rect">
            <a:avLst/>
          </a:prstGeom>
        </p:spPr>
        <p:txBody>
          <a:bodyPr/>
          <a:lstStyle>
            <a:lvl1pPr marL="0" indent="0">
              <a:buNone/>
              <a:defRPr sz="1800">
                <a:latin typeface="Nunito Sans" pitchFamily="2" charset="77"/>
              </a:defRPr>
            </a:lvl1pPr>
            <a:lvl2pPr>
              <a:defRPr sz="1800">
                <a:latin typeface="Nunito Sans" pitchFamily="2" charset="77"/>
              </a:defRPr>
            </a:lvl2pPr>
            <a:lvl3pPr>
              <a:defRPr sz="1600">
                <a:latin typeface="Nunito Sans" pitchFamily="2" charset="77"/>
              </a:defRPr>
            </a:lvl3pPr>
            <a:lvl4pPr>
              <a:defRPr sz="1600">
                <a:latin typeface="Nunito Sans" pitchFamily="2" charset="77"/>
              </a:defRPr>
            </a:lvl4pPr>
            <a:lvl5pPr>
              <a:defRPr sz="1600">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3"/>
          </p:nvPr>
        </p:nvSpPr>
        <p:spPr>
          <a:xfrm>
            <a:off x="5086756" y="1657938"/>
            <a:ext cx="3670745" cy="3106738"/>
          </a:xfrm>
          <a:prstGeom prst="rect">
            <a:avLst/>
          </a:prstGeom>
        </p:spPr>
        <p:txBody>
          <a:bodyPr/>
          <a:lstStyle>
            <a:lvl1pPr marL="0" indent="0">
              <a:buNone/>
              <a:defRPr sz="1800">
                <a:latin typeface="Nunito Sans" pitchFamily="2" charset="77"/>
              </a:defRPr>
            </a:lvl1pPr>
            <a:lvl2pPr>
              <a:defRPr sz="1800">
                <a:latin typeface="Nunito Sans" pitchFamily="2" charset="77"/>
              </a:defRPr>
            </a:lvl2pPr>
            <a:lvl3pPr>
              <a:defRPr sz="1600">
                <a:latin typeface="Nunito Sans" pitchFamily="2" charset="77"/>
              </a:defRPr>
            </a:lvl3pPr>
            <a:lvl4pPr>
              <a:defRPr sz="1600">
                <a:latin typeface="Nunito Sans" pitchFamily="2" charset="77"/>
              </a:defRPr>
            </a:lvl4pPr>
            <a:lvl5pPr>
              <a:defRPr sz="1600">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8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eader, Subheader, Single column">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97560" y="726707"/>
            <a:ext cx="4191000" cy="263893"/>
          </a:xfrm>
          <a:prstGeom prst="rect">
            <a:avLst/>
          </a:prstGeom>
        </p:spPr>
        <p:txBody>
          <a:bodyPr/>
          <a:lstStyle>
            <a:lvl1pPr marL="0" indent="0">
              <a:buNone/>
              <a:defRPr sz="2200" b="1">
                <a:solidFill>
                  <a:schemeClr val="accent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6" name="Text Placeholder 4"/>
          <p:cNvSpPr>
            <a:spLocks noGrp="1"/>
          </p:cNvSpPr>
          <p:nvPr>
            <p:ph type="body" sz="quarter" idx="11"/>
          </p:nvPr>
        </p:nvSpPr>
        <p:spPr>
          <a:xfrm>
            <a:off x="797560" y="1049154"/>
            <a:ext cx="4191000" cy="263893"/>
          </a:xfrm>
          <a:prstGeom prst="rect">
            <a:avLst/>
          </a:prstGeom>
        </p:spPr>
        <p:txBody>
          <a:bodyPr/>
          <a:lstStyle>
            <a:lvl1pPr marL="0" indent="0">
              <a:buNone/>
              <a:defRPr sz="2000" b="1">
                <a:solidFill>
                  <a:schemeClr val="tx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3" name="Text Placeholder 2"/>
          <p:cNvSpPr>
            <a:spLocks noGrp="1"/>
          </p:cNvSpPr>
          <p:nvPr>
            <p:ph type="body" sz="quarter" idx="12"/>
          </p:nvPr>
        </p:nvSpPr>
        <p:spPr>
          <a:xfrm>
            <a:off x="797560" y="1662652"/>
            <a:ext cx="7845425" cy="3106738"/>
          </a:xfrm>
          <a:prstGeom prst="rect">
            <a:avLst/>
          </a:prstGeom>
        </p:spPr>
        <p:txBody>
          <a:bodyPr/>
          <a:lstStyle>
            <a:lvl1pPr marL="0" indent="0">
              <a:buNone/>
              <a:defRPr sz="1800">
                <a:latin typeface="Nunito Sans" pitchFamily="2" charset="77"/>
              </a:defRPr>
            </a:lvl1pPr>
            <a:lvl2pPr>
              <a:defRPr sz="1800">
                <a:latin typeface="Nunito Sans" pitchFamily="2" charset="77"/>
              </a:defRPr>
            </a:lvl2pPr>
            <a:lvl3pPr>
              <a:defRPr sz="1600">
                <a:latin typeface="Nunito Sans" pitchFamily="2" charset="77"/>
              </a:defRPr>
            </a:lvl3pPr>
            <a:lvl4pPr>
              <a:defRPr sz="1600">
                <a:latin typeface="Nunito Sans" pitchFamily="2" charset="77"/>
              </a:defRPr>
            </a:lvl4pPr>
            <a:lvl5pPr>
              <a:defRPr sz="1600">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843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3"/>
          <p:cNvSpPr>
            <a:spLocks noGrp="1"/>
          </p:cNvSpPr>
          <p:nvPr>
            <p:ph type="pic" sz="quarter" idx="18"/>
          </p:nvPr>
        </p:nvSpPr>
        <p:spPr>
          <a:xfrm>
            <a:off x="5245571" y="1803339"/>
            <a:ext cx="3717225" cy="2950938"/>
          </a:xfrm>
          <a:prstGeom prst="rect">
            <a:avLst/>
          </a:prstGeom>
          <a:noFill/>
        </p:spPr>
        <p:txBody>
          <a:bodyPr>
            <a:normAutofit/>
          </a:bodyPr>
          <a:lstStyle>
            <a:lvl1pPr marL="0" marR="0" indent="0" algn="l" defTabSz="761970" rtl="0" eaLnBrk="1" fontAlgn="auto" latinLnBrk="0" hangingPunct="1">
              <a:lnSpc>
                <a:spcPct val="100000"/>
              </a:lnSpc>
              <a:spcBef>
                <a:spcPts val="833"/>
              </a:spcBef>
              <a:spcAft>
                <a:spcPts val="0"/>
              </a:spcAft>
              <a:buClrTx/>
              <a:buSzTx/>
              <a:buFont typeface="Arial" panose="020B0604020202020204" pitchFamily="34" charset="0"/>
              <a:buNone/>
              <a:tabLst/>
              <a:defRPr sz="1600">
                <a:solidFill>
                  <a:schemeClr val="bg2"/>
                </a:solidFill>
              </a:defRPr>
            </a:lvl1pPr>
          </a:lstStyle>
          <a:p>
            <a:pPr lvl="0"/>
            <a:r>
              <a:rPr lang="en-US" noProof="0"/>
              <a:t>Click icon to add picture</a:t>
            </a:r>
          </a:p>
        </p:txBody>
      </p:sp>
      <p:sp>
        <p:nvSpPr>
          <p:cNvPr id="8" name="Picture Placeholder 3"/>
          <p:cNvSpPr>
            <a:spLocks noGrp="1"/>
          </p:cNvSpPr>
          <p:nvPr>
            <p:ph type="pic" sz="quarter" idx="19"/>
          </p:nvPr>
        </p:nvSpPr>
        <p:spPr>
          <a:xfrm>
            <a:off x="1187778" y="1803339"/>
            <a:ext cx="3717225" cy="2950938"/>
          </a:xfrm>
          <a:prstGeom prst="rect">
            <a:avLst/>
          </a:prstGeom>
          <a:noFill/>
        </p:spPr>
        <p:txBody>
          <a:bodyPr>
            <a:normAutofit/>
          </a:bodyPr>
          <a:lstStyle>
            <a:lvl1pPr marL="0" marR="0" indent="0" algn="l" defTabSz="761970" rtl="0" eaLnBrk="1" fontAlgn="auto" latinLnBrk="0" hangingPunct="1">
              <a:lnSpc>
                <a:spcPct val="100000"/>
              </a:lnSpc>
              <a:spcBef>
                <a:spcPts val="833"/>
              </a:spcBef>
              <a:spcAft>
                <a:spcPts val="0"/>
              </a:spcAft>
              <a:buClrTx/>
              <a:buSzTx/>
              <a:buFont typeface="Arial" panose="020B0604020202020204" pitchFamily="34" charset="0"/>
              <a:buNone/>
              <a:tabLst/>
              <a:defRPr sz="1600">
                <a:solidFill>
                  <a:schemeClr val="bg2"/>
                </a:solidFill>
              </a:defRPr>
            </a:lvl1pPr>
          </a:lstStyle>
          <a:p>
            <a:pPr lvl="0"/>
            <a:r>
              <a:rPr lang="en-US" noProof="0"/>
              <a:t>Click icon to add picture</a:t>
            </a:r>
          </a:p>
        </p:txBody>
      </p:sp>
      <p:sp>
        <p:nvSpPr>
          <p:cNvPr id="5" name="Text Placeholder 4"/>
          <p:cNvSpPr>
            <a:spLocks noGrp="1"/>
          </p:cNvSpPr>
          <p:nvPr>
            <p:ph type="body" sz="quarter" idx="10"/>
          </p:nvPr>
        </p:nvSpPr>
        <p:spPr>
          <a:xfrm>
            <a:off x="797560" y="726707"/>
            <a:ext cx="4191000" cy="263893"/>
          </a:xfrm>
          <a:prstGeom prst="rect">
            <a:avLst/>
          </a:prstGeom>
        </p:spPr>
        <p:txBody>
          <a:bodyPr/>
          <a:lstStyle>
            <a:lvl1pPr marL="0" indent="0">
              <a:buNone/>
              <a:defRPr sz="2200" b="1">
                <a:solidFill>
                  <a:schemeClr val="accent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6" name="Text Placeholder 4"/>
          <p:cNvSpPr>
            <a:spLocks noGrp="1"/>
          </p:cNvSpPr>
          <p:nvPr>
            <p:ph type="body" sz="quarter" idx="11"/>
          </p:nvPr>
        </p:nvSpPr>
        <p:spPr>
          <a:xfrm>
            <a:off x="797560" y="1049154"/>
            <a:ext cx="4191000" cy="263893"/>
          </a:xfrm>
          <a:prstGeom prst="rect">
            <a:avLst/>
          </a:prstGeom>
        </p:spPr>
        <p:txBody>
          <a:bodyPr/>
          <a:lstStyle>
            <a:lvl1pPr marL="0" indent="0">
              <a:buNone/>
              <a:defRPr sz="2000" b="1">
                <a:solidFill>
                  <a:schemeClr val="tx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Tree>
    <p:extLst>
      <p:ext uri="{BB962C8B-B14F-4D97-AF65-F5344CB8AC3E}">
        <p14:creationId xmlns:p14="http://schemas.microsoft.com/office/powerpoint/2010/main" val="2141393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50D2433-A181-F04F-BC74-D95A80BD5DD3}"/>
              </a:ext>
            </a:extLst>
          </p:cNvPr>
          <p:cNvSpPr/>
          <p:nvPr userDrawn="1"/>
        </p:nvSpPr>
        <p:spPr bwMode="auto">
          <a:xfrm>
            <a:off x="1279525" y="3027363"/>
            <a:ext cx="8305800" cy="76200"/>
          </a:xfrm>
          <a:prstGeom prst="rect">
            <a:avLst/>
          </a:prstGeom>
          <a:solidFill>
            <a:schemeClr val="accent2"/>
          </a:solidFill>
          <a:ln w="25400" cap="flat" cmpd="sng" algn="ctr">
            <a:noFill/>
            <a:prstDash val="solid"/>
          </a:ln>
          <a:effectLst/>
        </p:spPr>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49" eaLnBrk="1" fontAlgn="auto" hangingPunct="1">
              <a:spcBef>
                <a:spcPts val="0"/>
              </a:spcBef>
              <a:spcAft>
                <a:spcPts val="0"/>
              </a:spcAft>
              <a:defRPr/>
            </a:pPr>
            <a:endParaRPr lang="en-US">
              <a:solidFill>
                <a:srgbClr val="000000"/>
              </a:solidFill>
              <a:latin typeface="Cambria" panose="02040503050406030204" pitchFamily="18" charset="0"/>
              <a:cs typeface="HumstSlab712 BT Roman"/>
              <a:sym typeface="Symbol" pitchFamily="18" charset="2"/>
            </a:endParaRPr>
          </a:p>
        </p:txBody>
      </p:sp>
      <p:cxnSp>
        <p:nvCxnSpPr>
          <p:cNvPr id="25" name="Straight Connector 39">
            <a:extLst>
              <a:ext uri="{FF2B5EF4-FFF2-40B4-BE49-F238E27FC236}">
                <a16:creationId xmlns:a16="http://schemas.microsoft.com/office/drawing/2014/main" id="{E59191E9-5D66-7D45-925A-825CC9621C17}"/>
              </a:ext>
            </a:extLst>
          </p:cNvPr>
          <p:cNvCxnSpPr>
            <a:cxnSpLocks noChangeShapeType="1"/>
          </p:cNvCxnSpPr>
          <p:nvPr userDrawn="1"/>
        </p:nvCxnSpPr>
        <p:spPr bwMode="auto">
          <a:xfrm rot="5400000">
            <a:off x="1052513" y="3179763"/>
            <a:ext cx="457200" cy="0"/>
          </a:xfrm>
          <a:prstGeom prst="line">
            <a:avLst/>
          </a:prstGeom>
          <a:noFill/>
          <a:ln w="6350" cmpd="sng">
            <a:solidFill>
              <a:schemeClr val="accent6"/>
            </a:solidFill>
            <a:round/>
            <a:headEnd/>
            <a:tailEnd/>
          </a:ln>
        </p:spPr>
      </p:cxnSp>
      <p:cxnSp>
        <p:nvCxnSpPr>
          <p:cNvPr id="26" name="Straight Connector 50">
            <a:extLst>
              <a:ext uri="{FF2B5EF4-FFF2-40B4-BE49-F238E27FC236}">
                <a16:creationId xmlns:a16="http://schemas.microsoft.com/office/drawing/2014/main" id="{A526A50C-9027-C64E-8455-C8FB7D908E10}"/>
              </a:ext>
            </a:extLst>
          </p:cNvPr>
          <p:cNvCxnSpPr>
            <a:cxnSpLocks noChangeShapeType="1"/>
          </p:cNvCxnSpPr>
          <p:nvPr userDrawn="1"/>
        </p:nvCxnSpPr>
        <p:spPr bwMode="auto">
          <a:xfrm rot="5400000">
            <a:off x="1746250" y="3179763"/>
            <a:ext cx="457200" cy="0"/>
          </a:xfrm>
          <a:prstGeom prst="line">
            <a:avLst/>
          </a:prstGeom>
          <a:noFill/>
          <a:ln w="6350" cmpd="sng">
            <a:solidFill>
              <a:schemeClr val="accent6"/>
            </a:solidFill>
            <a:round/>
            <a:headEnd/>
            <a:tailEnd/>
          </a:ln>
        </p:spPr>
      </p:cxnSp>
      <p:cxnSp>
        <p:nvCxnSpPr>
          <p:cNvPr id="27" name="Straight Connector 51">
            <a:extLst>
              <a:ext uri="{FF2B5EF4-FFF2-40B4-BE49-F238E27FC236}">
                <a16:creationId xmlns:a16="http://schemas.microsoft.com/office/drawing/2014/main" id="{4C8A47B4-AEF3-9D48-B235-53382D156E08}"/>
              </a:ext>
            </a:extLst>
          </p:cNvPr>
          <p:cNvCxnSpPr>
            <a:cxnSpLocks noChangeShapeType="1"/>
          </p:cNvCxnSpPr>
          <p:nvPr userDrawn="1"/>
        </p:nvCxnSpPr>
        <p:spPr bwMode="auto">
          <a:xfrm rot="5400000">
            <a:off x="2441575" y="3179763"/>
            <a:ext cx="457200" cy="0"/>
          </a:xfrm>
          <a:prstGeom prst="line">
            <a:avLst/>
          </a:prstGeom>
          <a:noFill/>
          <a:ln w="6350" cmpd="sng">
            <a:solidFill>
              <a:schemeClr val="accent6"/>
            </a:solidFill>
            <a:round/>
            <a:headEnd/>
            <a:tailEnd/>
          </a:ln>
        </p:spPr>
      </p:cxnSp>
      <p:cxnSp>
        <p:nvCxnSpPr>
          <p:cNvPr id="28" name="Straight Connector 52">
            <a:extLst>
              <a:ext uri="{FF2B5EF4-FFF2-40B4-BE49-F238E27FC236}">
                <a16:creationId xmlns:a16="http://schemas.microsoft.com/office/drawing/2014/main" id="{7866977E-F85F-3346-8DF0-4E4035578E6D}"/>
              </a:ext>
            </a:extLst>
          </p:cNvPr>
          <p:cNvCxnSpPr>
            <a:cxnSpLocks noChangeShapeType="1"/>
          </p:cNvCxnSpPr>
          <p:nvPr userDrawn="1"/>
        </p:nvCxnSpPr>
        <p:spPr bwMode="auto">
          <a:xfrm rot="5400000">
            <a:off x="3136900" y="3179763"/>
            <a:ext cx="457200" cy="0"/>
          </a:xfrm>
          <a:prstGeom prst="line">
            <a:avLst/>
          </a:prstGeom>
          <a:noFill/>
          <a:ln w="6350" cmpd="sng">
            <a:solidFill>
              <a:schemeClr val="accent6"/>
            </a:solidFill>
            <a:round/>
            <a:headEnd/>
            <a:tailEnd/>
          </a:ln>
        </p:spPr>
      </p:cxnSp>
      <p:cxnSp>
        <p:nvCxnSpPr>
          <p:cNvPr id="29" name="Straight Connector 53">
            <a:extLst>
              <a:ext uri="{FF2B5EF4-FFF2-40B4-BE49-F238E27FC236}">
                <a16:creationId xmlns:a16="http://schemas.microsoft.com/office/drawing/2014/main" id="{8D751456-3ED1-B141-921F-0A2DC3D91545}"/>
              </a:ext>
            </a:extLst>
          </p:cNvPr>
          <p:cNvCxnSpPr>
            <a:cxnSpLocks noChangeShapeType="1"/>
          </p:cNvCxnSpPr>
          <p:nvPr userDrawn="1"/>
        </p:nvCxnSpPr>
        <p:spPr bwMode="auto">
          <a:xfrm rot="5400000">
            <a:off x="3830638" y="3179763"/>
            <a:ext cx="457200" cy="0"/>
          </a:xfrm>
          <a:prstGeom prst="line">
            <a:avLst/>
          </a:prstGeom>
          <a:noFill/>
          <a:ln w="6350" cmpd="sng">
            <a:solidFill>
              <a:schemeClr val="accent6"/>
            </a:solidFill>
            <a:round/>
            <a:headEnd/>
            <a:tailEnd/>
          </a:ln>
        </p:spPr>
      </p:cxnSp>
      <p:cxnSp>
        <p:nvCxnSpPr>
          <p:cNvPr id="30" name="Straight Connector 54">
            <a:extLst>
              <a:ext uri="{FF2B5EF4-FFF2-40B4-BE49-F238E27FC236}">
                <a16:creationId xmlns:a16="http://schemas.microsoft.com/office/drawing/2014/main" id="{2A9353C6-132E-5E42-94D7-D82700D69922}"/>
              </a:ext>
            </a:extLst>
          </p:cNvPr>
          <p:cNvCxnSpPr>
            <a:cxnSpLocks noChangeShapeType="1"/>
          </p:cNvCxnSpPr>
          <p:nvPr userDrawn="1"/>
        </p:nvCxnSpPr>
        <p:spPr bwMode="auto">
          <a:xfrm rot="5400000">
            <a:off x="4525963" y="3179763"/>
            <a:ext cx="457200" cy="0"/>
          </a:xfrm>
          <a:prstGeom prst="line">
            <a:avLst/>
          </a:prstGeom>
          <a:noFill/>
          <a:ln w="6350" cmpd="sng">
            <a:solidFill>
              <a:schemeClr val="accent6"/>
            </a:solidFill>
            <a:round/>
            <a:headEnd/>
            <a:tailEnd/>
          </a:ln>
        </p:spPr>
      </p:cxnSp>
      <p:cxnSp>
        <p:nvCxnSpPr>
          <p:cNvPr id="31" name="Straight Connector 55">
            <a:extLst>
              <a:ext uri="{FF2B5EF4-FFF2-40B4-BE49-F238E27FC236}">
                <a16:creationId xmlns:a16="http://schemas.microsoft.com/office/drawing/2014/main" id="{7507CBF5-809C-BB48-9936-E30BB1050CDF}"/>
              </a:ext>
            </a:extLst>
          </p:cNvPr>
          <p:cNvCxnSpPr>
            <a:cxnSpLocks noChangeShapeType="1"/>
          </p:cNvCxnSpPr>
          <p:nvPr userDrawn="1"/>
        </p:nvCxnSpPr>
        <p:spPr bwMode="auto">
          <a:xfrm rot="5400000">
            <a:off x="5221288" y="3179763"/>
            <a:ext cx="457200" cy="0"/>
          </a:xfrm>
          <a:prstGeom prst="line">
            <a:avLst/>
          </a:prstGeom>
          <a:noFill/>
          <a:ln w="6350" cmpd="sng">
            <a:solidFill>
              <a:schemeClr val="accent6"/>
            </a:solidFill>
            <a:round/>
            <a:headEnd/>
            <a:tailEnd/>
          </a:ln>
        </p:spPr>
      </p:cxnSp>
      <p:cxnSp>
        <p:nvCxnSpPr>
          <p:cNvPr id="32" name="Straight Connector 56">
            <a:extLst>
              <a:ext uri="{FF2B5EF4-FFF2-40B4-BE49-F238E27FC236}">
                <a16:creationId xmlns:a16="http://schemas.microsoft.com/office/drawing/2014/main" id="{457BE12F-EEE4-524F-AAA0-C583D6092F82}"/>
              </a:ext>
            </a:extLst>
          </p:cNvPr>
          <p:cNvCxnSpPr>
            <a:cxnSpLocks noChangeShapeType="1"/>
          </p:cNvCxnSpPr>
          <p:nvPr userDrawn="1"/>
        </p:nvCxnSpPr>
        <p:spPr bwMode="auto">
          <a:xfrm rot="5400000">
            <a:off x="5915025" y="3179763"/>
            <a:ext cx="457200" cy="0"/>
          </a:xfrm>
          <a:prstGeom prst="line">
            <a:avLst/>
          </a:prstGeom>
          <a:noFill/>
          <a:ln w="6350" cmpd="sng">
            <a:solidFill>
              <a:schemeClr val="accent6"/>
            </a:solidFill>
            <a:round/>
            <a:headEnd/>
            <a:tailEnd/>
          </a:ln>
        </p:spPr>
      </p:cxnSp>
      <p:cxnSp>
        <p:nvCxnSpPr>
          <p:cNvPr id="33" name="Straight Connector 57">
            <a:extLst>
              <a:ext uri="{FF2B5EF4-FFF2-40B4-BE49-F238E27FC236}">
                <a16:creationId xmlns:a16="http://schemas.microsoft.com/office/drawing/2014/main" id="{7BA861BB-68E9-EB40-9010-A9863ABA2784}"/>
              </a:ext>
            </a:extLst>
          </p:cNvPr>
          <p:cNvCxnSpPr>
            <a:cxnSpLocks noChangeShapeType="1"/>
          </p:cNvCxnSpPr>
          <p:nvPr userDrawn="1"/>
        </p:nvCxnSpPr>
        <p:spPr bwMode="auto">
          <a:xfrm rot="5400000">
            <a:off x="6610350" y="3179763"/>
            <a:ext cx="457200" cy="0"/>
          </a:xfrm>
          <a:prstGeom prst="line">
            <a:avLst/>
          </a:prstGeom>
          <a:noFill/>
          <a:ln w="6350" cmpd="sng">
            <a:solidFill>
              <a:schemeClr val="accent6"/>
            </a:solidFill>
            <a:round/>
            <a:headEnd/>
            <a:tailEnd/>
          </a:ln>
        </p:spPr>
      </p:cxnSp>
      <p:cxnSp>
        <p:nvCxnSpPr>
          <p:cNvPr id="34" name="Straight Connector 58">
            <a:extLst>
              <a:ext uri="{FF2B5EF4-FFF2-40B4-BE49-F238E27FC236}">
                <a16:creationId xmlns:a16="http://schemas.microsoft.com/office/drawing/2014/main" id="{FA90E683-F6A8-EB43-87F0-541430FB8382}"/>
              </a:ext>
            </a:extLst>
          </p:cNvPr>
          <p:cNvCxnSpPr>
            <a:cxnSpLocks noChangeShapeType="1"/>
          </p:cNvCxnSpPr>
          <p:nvPr userDrawn="1"/>
        </p:nvCxnSpPr>
        <p:spPr bwMode="auto">
          <a:xfrm rot="5400000">
            <a:off x="7305675" y="3179763"/>
            <a:ext cx="457200" cy="0"/>
          </a:xfrm>
          <a:prstGeom prst="line">
            <a:avLst/>
          </a:prstGeom>
          <a:noFill/>
          <a:ln w="6350" cmpd="sng">
            <a:solidFill>
              <a:schemeClr val="accent6"/>
            </a:solidFill>
            <a:round/>
            <a:headEnd/>
            <a:tailEnd/>
          </a:ln>
        </p:spPr>
      </p:cxnSp>
      <p:cxnSp>
        <p:nvCxnSpPr>
          <p:cNvPr id="35" name="Straight Connector 60">
            <a:extLst>
              <a:ext uri="{FF2B5EF4-FFF2-40B4-BE49-F238E27FC236}">
                <a16:creationId xmlns:a16="http://schemas.microsoft.com/office/drawing/2014/main" id="{49733021-30B8-E04A-A5BE-F43460571533}"/>
              </a:ext>
            </a:extLst>
          </p:cNvPr>
          <p:cNvCxnSpPr>
            <a:cxnSpLocks noChangeShapeType="1"/>
          </p:cNvCxnSpPr>
          <p:nvPr userDrawn="1"/>
        </p:nvCxnSpPr>
        <p:spPr bwMode="auto">
          <a:xfrm rot="5400000">
            <a:off x="7999413" y="3179763"/>
            <a:ext cx="457200" cy="0"/>
          </a:xfrm>
          <a:prstGeom prst="line">
            <a:avLst/>
          </a:prstGeom>
          <a:noFill/>
          <a:ln w="6350" cmpd="sng">
            <a:solidFill>
              <a:schemeClr val="accent6"/>
            </a:solidFill>
            <a:round/>
            <a:headEnd/>
            <a:tailEnd/>
          </a:ln>
        </p:spPr>
      </p:cxnSp>
      <p:cxnSp>
        <p:nvCxnSpPr>
          <p:cNvPr id="36" name="Straight Connector 60">
            <a:extLst>
              <a:ext uri="{FF2B5EF4-FFF2-40B4-BE49-F238E27FC236}">
                <a16:creationId xmlns:a16="http://schemas.microsoft.com/office/drawing/2014/main" id="{D6D6012D-0C67-2A40-9A3D-832CAB884E01}"/>
              </a:ext>
            </a:extLst>
          </p:cNvPr>
          <p:cNvCxnSpPr>
            <a:cxnSpLocks noChangeShapeType="1"/>
          </p:cNvCxnSpPr>
          <p:nvPr userDrawn="1"/>
        </p:nvCxnSpPr>
        <p:spPr bwMode="auto">
          <a:xfrm rot="5400000">
            <a:off x="8694738" y="3179763"/>
            <a:ext cx="457200" cy="0"/>
          </a:xfrm>
          <a:prstGeom prst="line">
            <a:avLst/>
          </a:prstGeom>
          <a:noFill/>
          <a:ln w="6350" cmpd="sng">
            <a:solidFill>
              <a:schemeClr val="accent6"/>
            </a:solidFill>
            <a:round/>
            <a:headEnd/>
            <a:tailEnd/>
          </a:ln>
        </p:spPr>
      </p:cxnSp>
      <p:sp>
        <p:nvSpPr>
          <p:cNvPr id="40" name="Text Placeholder 4"/>
          <p:cNvSpPr>
            <a:spLocks noGrp="1"/>
          </p:cNvSpPr>
          <p:nvPr>
            <p:ph type="body" sz="quarter" idx="10"/>
          </p:nvPr>
        </p:nvSpPr>
        <p:spPr>
          <a:xfrm>
            <a:off x="797560" y="726707"/>
            <a:ext cx="4191000" cy="263893"/>
          </a:xfrm>
          <a:prstGeom prst="rect">
            <a:avLst/>
          </a:prstGeom>
        </p:spPr>
        <p:txBody>
          <a:bodyPr/>
          <a:lstStyle>
            <a:lvl1pPr marL="0" indent="0">
              <a:buNone/>
              <a:defRPr sz="2200" b="1">
                <a:solidFill>
                  <a:schemeClr val="accent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41" name="Text Placeholder 4"/>
          <p:cNvSpPr>
            <a:spLocks noGrp="1"/>
          </p:cNvSpPr>
          <p:nvPr>
            <p:ph type="body" sz="quarter" idx="11"/>
          </p:nvPr>
        </p:nvSpPr>
        <p:spPr>
          <a:xfrm>
            <a:off x="797560" y="1049154"/>
            <a:ext cx="4191000" cy="263893"/>
          </a:xfrm>
          <a:prstGeom prst="rect">
            <a:avLst/>
          </a:prstGeom>
        </p:spPr>
        <p:txBody>
          <a:bodyPr/>
          <a:lstStyle>
            <a:lvl1pPr marL="0" indent="0">
              <a:buNone/>
              <a:defRPr sz="2000" b="1">
                <a:solidFill>
                  <a:schemeClr val="tx1"/>
                </a:solidFill>
                <a:latin typeface="Nunito Sans" pitchFamily="2" charset="77"/>
              </a:defRPr>
            </a:lvl1pPr>
            <a:lvl2pPr>
              <a:defRPr sz="2200">
                <a:solidFill>
                  <a:schemeClr val="accent1"/>
                </a:solidFill>
                <a:latin typeface="Nunito Sans" pitchFamily="2" charset="77"/>
              </a:defRPr>
            </a:lvl2pPr>
            <a:lvl3pPr>
              <a:defRPr sz="2200">
                <a:solidFill>
                  <a:schemeClr val="accent1"/>
                </a:solidFill>
                <a:latin typeface="Nunito Sans" pitchFamily="2" charset="77"/>
              </a:defRPr>
            </a:lvl3pPr>
            <a:lvl4pPr>
              <a:defRPr sz="2200">
                <a:solidFill>
                  <a:schemeClr val="accent1"/>
                </a:solidFill>
                <a:latin typeface="Nunito Sans" pitchFamily="2" charset="77"/>
              </a:defRPr>
            </a:lvl4pPr>
            <a:lvl5pPr>
              <a:defRPr sz="2200">
                <a:solidFill>
                  <a:schemeClr val="accent1"/>
                </a:solidFill>
                <a:latin typeface="Nunito Sans" pitchFamily="2" charset="77"/>
              </a:defRPr>
            </a:lvl5pPr>
          </a:lstStyle>
          <a:p>
            <a:pPr lvl="0"/>
            <a:r>
              <a:rPr lang="en-US"/>
              <a:t>Click to edit Master text styles</a:t>
            </a:r>
          </a:p>
        </p:txBody>
      </p:sp>
      <p:sp>
        <p:nvSpPr>
          <p:cNvPr id="10" name="Text Placeholder 9"/>
          <p:cNvSpPr>
            <a:spLocks noGrp="1"/>
          </p:cNvSpPr>
          <p:nvPr>
            <p:ph type="body" sz="quarter" idx="12"/>
          </p:nvPr>
        </p:nvSpPr>
        <p:spPr>
          <a:xfrm>
            <a:off x="722536" y="2987895"/>
            <a:ext cx="630166" cy="230188"/>
          </a:xfrm>
          <a:prstGeom prst="rect">
            <a:avLst/>
          </a:prstGeom>
        </p:spPr>
        <p:txBody>
          <a:bodyPr/>
          <a:lstStyle>
            <a:lvl1pPr marL="0" indent="0">
              <a:buNone/>
              <a:defRPr sz="1400" b="1">
                <a:latin typeface="Nunito Sans" pitchFamily="2" charset="77"/>
              </a:defRPr>
            </a:lvl1pPr>
          </a:lstStyle>
          <a:p>
            <a:pPr lvl="0"/>
            <a:r>
              <a:rPr lang="en-US"/>
              <a:t>Click to edit Master text styles</a:t>
            </a:r>
          </a:p>
        </p:txBody>
      </p:sp>
      <p:sp>
        <p:nvSpPr>
          <p:cNvPr id="44" name="Text Placeholder 43"/>
          <p:cNvSpPr>
            <a:spLocks noGrp="1"/>
          </p:cNvSpPr>
          <p:nvPr>
            <p:ph type="body" sz="quarter" idx="13"/>
          </p:nvPr>
        </p:nvSpPr>
        <p:spPr>
          <a:xfrm>
            <a:off x="3894678" y="2291579"/>
            <a:ext cx="1247775" cy="46474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45" name="Text Placeholder 43"/>
          <p:cNvSpPr>
            <a:spLocks noGrp="1"/>
          </p:cNvSpPr>
          <p:nvPr>
            <p:ph type="body" sz="quarter" idx="14"/>
          </p:nvPr>
        </p:nvSpPr>
        <p:spPr>
          <a:xfrm>
            <a:off x="5336979" y="2291579"/>
            <a:ext cx="1247775" cy="46474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46" name="Text Placeholder 43"/>
          <p:cNvSpPr>
            <a:spLocks noGrp="1"/>
          </p:cNvSpPr>
          <p:nvPr>
            <p:ph type="body" sz="quarter" idx="15"/>
          </p:nvPr>
        </p:nvSpPr>
        <p:spPr>
          <a:xfrm>
            <a:off x="6783994" y="2291579"/>
            <a:ext cx="1247775" cy="46474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47" name="Text Placeholder 43"/>
          <p:cNvSpPr>
            <a:spLocks noGrp="1"/>
          </p:cNvSpPr>
          <p:nvPr>
            <p:ph type="body" sz="quarter" idx="16"/>
          </p:nvPr>
        </p:nvSpPr>
        <p:spPr>
          <a:xfrm>
            <a:off x="8183875" y="2291579"/>
            <a:ext cx="1247775" cy="46474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48" name="Text Placeholder 43"/>
          <p:cNvSpPr>
            <a:spLocks noGrp="1"/>
          </p:cNvSpPr>
          <p:nvPr>
            <p:ph type="body" sz="quarter" idx="17"/>
          </p:nvPr>
        </p:nvSpPr>
        <p:spPr>
          <a:xfrm>
            <a:off x="4879779" y="3490154"/>
            <a:ext cx="1247775" cy="46474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49" name="Text Placeholder 43"/>
          <p:cNvSpPr>
            <a:spLocks noGrp="1"/>
          </p:cNvSpPr>
          <p:nvPr>
            <p:ph type="body" sz="quarter" idx="18"/>
          </p:nvPr>
        </p:nvSpPr>
        <p:spPr>
          <a:xfrm>
            <a:off x="6562020" y="3490154"/>
            <a:ext cx="1247775" cy="46474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0" name="Text Placeholder 43"/>
          <p:cNvSpPr>
            <a:spLocks noGrp="1"/>
          </p:cNvSpPr>
          <p:nvPr>
            <p:ph type="body" sz="quarter" idx="19"/>
          </p:nvPr>
        </p:nvSpPr>
        <p:spPr>
          <a:xfrm>
            <a:off x="8183874" y="3497445"/>
            <a:ext cx="1247775" cy="46474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1" name="Text Placeholder 43"/>
          <p:cNvSpPr>
            <a:spLocks noGrp="1"/>
          </p:cNvSpPr>
          <p:nvPr>
            <p:ph type="body" sz="quarter" idx="20"/>
          </p:nvPr>
        </p:nvSpPr>
        <p:spPr>
          <a:xfrm>
            <a:off x="1321161"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2" name="Text Placeholder 43"/>
          <p:cNvSpPr>
            <a:spLocks noGrp="1"/>
          </p:cNvSpPr>
          <p:nvPr>
            <p:ph type="body" sz="quarter" idx="21"/>
          </p:nvPr>
        </p:nvSpPr>
        <p:spPr>
          <a:xfrm>
            <a:off x="2015745"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4" name="Text Placeholder 43"/>
          <p:cNvSpPr>
            <a:spLocks noGrp="1"/>
          </p:cNvSpPr>
          <p:nvPr>
            <p:ph type="body" sz="quarter" idx="22"/>
          </p:nvPr>
        </p:nvSpPr>
        <p:spPr>
          <a:xfrm>
            <a:off x="2710329"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5" name="Text Placeholder 43"/>
          <p:cNvSpPr>
            <a:spLocks noGrp="1"/>
          </p:cNvSpPr>
          <p:nvPr>
            <p:ph type="body" sz="quarter" idx="23"/>
          </p:nvPr>
        </p:nvSpPr>
        <p:spPr>
          <a:xfrm>
            <a:off x="3404913"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6" name="Text Placeholder 43"/>
          <p:cNvSpPr>
            <a:spLocks noGrp="1"/>
          </p:cNvSpPr>
          <p:nvPr>
            <p:ph type="body" sz="quarter" idx="24"/>
          </p:nvPr>
        </p:nvSpPr>
        <p:spPr>
          <a:xfrm>
            <a:off x="4099497"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7" name="Text Placeholder 43"/>
          <p:cNvSpPr>
            <a:spLocks noGrp="1"/>
          </p:cNvSpPr>
          <p:nvPr>
            <p:ph type="body" sz="quarter" idx="25"/>
          </p:nvPr>
        </p:nvSpPr>
        <p:spPr>
          <a:xfrm>
            <a:off x="4794081"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8" name="Text Placeholder 43"/>
          <p:cNvSpPr>
            <a:spLocks noGrp="1"/>
          </p:cNvSpPr>
          <p:nvPr>
            <p:ph type="body" sz="quarter" idx="26"/>
          </p:nvPr>
        </p:nvSpPr>
        <p:spPr>
          <a:xfrm>
            <a:off x="5488665"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59" name="Text Placeholder 43"/>
          <p:cNvSpPr>
            <a:spLocks noGrp="1"/>
          </p:cNvSpPr>
          <p:nvPr>
            <p:ph type="body" sz="quarter" idx="27"/>
          </p:nvPr>
        </p:nvSpPr>
        <p:spPr>
          <a:xfrm>
            <a:off x="6183249"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60" name="Text Placeholder 43"/>
          <p:cNvSpPr>
            <a:spLocks noGrp="1"/>
          </p:cNvSpPr>
          <p:nvPr>
            <p:ph type="body" sz="quarter" idx="28"/>
          </p:nvPr>
        </p:nvSpPr>
        <p:spPr>
          <a:xfrm>
            <a:off x="6877833"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61" name="Text Placeholder 43"/>
          <p:cNvSpPr>
            <a:spLocks noGrp="1"/>
          </p:cNvSpPr>
          <p:nvPr>
            <p:ph type="body" sz="quarter" idx="29"/>
          </p:nvPr>
        </p:nvSpPr>
        <p:spPr>
          <a:xfrm>
            <a:off x="7572417"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62" name="Text Placeholder 43"/>
          <p:cNvSpPr>
            <a:spLocks noGrp="1"/>
          </p:cNvSpPr>
          <p:nvPr>
            <p:ph type="body" sz="quarter" idx="30"/>
          </p:nvPr>
        </p:nvSpPr>
        <p:spPr>
          <a:xfrm>
            <a:off x="8267001"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
        <p:nvSpPr>
          <p:cNvPr id="63" name="Text Placeholder 43"/>
          <p:cNvSpPr>
            <a:spLocks noGrp="1"/>
          </p:cNvSpPr>
          <p:nvPr>
            <p:ph type="body" sz="quarter" idx="31"/>
          </p:nvPr>
        </p:nvSpPr>
        <p:spPr>
          <a:xfrm>
            <a:off x="8961587" y="3120993"/>
            <a:ext cx="609454" cy="249090"/>
          </a:xfrm>
          <a:prstGeom prst="rect">
            <a:avLst/>
          </a:prstGeom>
        </p:spPr>
        <p:txBody>
          <a:bodyPr/>
          <a:lstStyle>
            <a:lvl1pPr marL="0" indent="0">
              <a:buNone/>
              <a:defRPr sz="900">
                <a:latin typeface="Nunito Sans" pitchFamily="2" charset="77"/>
              </a:defRPr>
            </a:lvl1pPr>
            <a:lvl2pPr>
              <a:defRPr sz="900">
                <a:latin typeface="Nunito Sans" pitchFamily="2" charset="77"/>
              </a:defRPr>
            </a:lvl2pPr>
            <a:lvl3pPr>
              <a:defRPr sz="900">
                <a:latin typeface="Nunito Sans" pitchFamily="2" charset="77"/>
              </a:defRPr>
            </a:lvl3pPr>
            <a:lvl4pPr>
              <a:defRPr sz="900">
                <a:latin typeface="Nunito Sans" pitchFamily="2" charset="77"/>
              </a:defRPr>
            </a:lvl4pPr>
            <a:lvl5pPr>
              <a:defRPr sz="900">
                <a:latin typeface="Nunito Sans" pitchFamily="2" charset="77"/>
              </a:defRPr>
            </a:lvl5pPr>
          </a:lstStyle>
          <a:p>
            <a:pPr lvl="0"/>
            <a:r>
              <a:rPr lang="en-US"/>
              <a:t>Click to edit Master text styles</a:t>
            </a:r>
          </a:p>
        </p:txBody>
      </p:sp>
    </p:spTree>
    <p:extLst>
      <p:ext uri="{BB962C8B-B14F-4D97-AF65-F5344CB8AC3E}">
        <p14:creationId xmlns:p14="http://schemas.microsoft.com/office/powerpoint/2010/main" val="229320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068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6C8681-2065-5B41-95D3-99507BA0E1F1}"/>
              </a:ext>
            </a:extLst>
          </p:cNvPr>
          <p:cNvSpPr/>
          <p:nvPr userDrawn="1"/>
        </p:nvSpPr>
        <p:spPr>
          <a:xfrm>
            <a:off x="-28575" y="-23813"/>
            <a:ext cx="10244138" cy="57594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9" eaLnBrk="1" fontAlgn="auto" hangingPunct="1">
              <a:spcBef>
                <a:spcPts val="0"/>
              </a:spcBef>
              <a:spcAft>
                <a:spcPts val="0"/>
              </a:spcAft>
              <a:defRPr/>
            </a:pPr>
            <a:endParaRPr lang="en-US"/>
          </a:p>
        </p:txBody>
      </p:sp>
      <p:pic>
        <p:nvPicPr>
          <p:cNvPr id="4" name="Picture 6" descr="A close up of a logo&#10;&#10;Description automatically generated">
            <a:extLst>
              <a:ext uri="{FF2B5EF4-FFF2-40B4-BE49-F238E27FC236}">
                <a16:creationId xmlns:a16="http://schemas.microsoft.com/office/drawing/2014/main" id="{17161773-7EBF-B541-8EEE-A398C113CC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75" y="-11113"/>
            <a:ext cx="10244138" cy="575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6875F6F-8DB4-9C45-BDCF-03CC27EF7A7A}"/>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6" name="Rectangle 5">
            <a:extLst>
              <a:ext uri="{FF2B5EF4-FFF2-40B4-BE49-F238E27FC236}">
                <a16:creationId xmlns:a16="http://schemas.microsoft.com/office/drawing/2014/main" id="{4681389E-A859-BF46-9EFA-A5A622E98C46}"/>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7" name="Slide Number Placeholder 7">
            <a:extLst>
              <a:ext uri="{FF2B5EF4-FFF2-40B4-BE49-F238E27FC236}">
                <a16:creationId xmlns:a16="http://schemas.microsoft.com/office/drawing/2014/main" id="{FC9F462E-E164-2647-9347-982299DDD8DC}"/>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4168CE2-EE2F-864F-ABC2-6E963E43DFAB}"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8" name="Picture 13" descr="A close up of a logo&#10;&#10;Description automatically generated">
            <a:extLst>
              <a:ext uri="{FF2B5EF4-FFF2-40B4-BE49-F238E27FC236}">
                <a16:creationId xmlns:a16="http://schemas.microsoft.com/office/drawing/2014/main" id="{0F759B40-65AA-F54A-A527-B6D9F08FAA6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6863"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p:cNvSpPr>
            <a:spLocks noGrp="1"/>
          </p:cNvSpPr>
          <p:nvPr>
            <p:ph type="body" idx="18"/>
          </p:nvPr>
        </p:nvSpPr>
        <p:spPr>
          <a:xfrm>
            <a:off x="580740" y="1945580"/>
            <a:ext cx="8128758" cy="1815955"/>
          </a:xfrm>
          <a:prstGeom prst="rect">
            <a:avLst/>
          </a:prstGeom>
          <a:effectLst/>
        </p:spPr>
        <p:txBody>
          <a:bodyPr wrap="square" anchor="t">
            <a:noAutofit/>
          </a:bodyPr>
          <a:lstStyle>
            <a:lvl1pPr marL="0" indent="0" algn="l">
              <a:buNone/>
              <a:defRPr sz="5000" b="0" i="0" baseline="0">
                <a:ln>
                  <a:noFill/>
                </a:ln>
                <a:solidFill>
                  <a:schemeClr val="tx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
        <p:nvSpPr>
          <p:cNvPr id="9" name="Slide Number Placeholder 7">
            <a:extLst>
              <a:ext uri="{FF2B5EF4-FFF2-40B4-BE49-F238E27FC236}">
                <a16:creationId xmlns:a16="http://schemas.microsoft.com/office/drawing/2014/main" id="{F23B07DE-15D6-C04A-9190-38D8AB097C39}"/>
              </a:ext>
            </a:extLst>
          </p:cNvPr>
          <p:cNvSpPr>
            <a:spLocks noGrp="1"/>
          </p:cNvSpPr>
          <p:nvPr>
            <p:ph type="sldNum" sz="quarter" idx="19"/>
          </p:nvPr>
        </p:nvSpPr>
        <p:spPr>
          <a:xfrm>
            <a:off x="293688" y="5513388"/>
            <a:ext cx="2000250" cy="150812"/>
          </a:xfrm>
          <a:prstGeom prst="rect">
            <a:avLst/>
          </a:prstGeom>
        </p:spPr>
        <p:txBody>
          <a:bodyPr vert="horz" lIns="91440" tIns="45720" rIns="91440" bIns="45720" rtlCol="0" anchor="ctr"/>
          <a:lstStyle>
            <a:lvl1pPr algn="l" defTabSz="457149" eaLnBrk="1" fontAlgn="auto" hangingPunct="1">
              <a:spcBef>
                <a:spcPts val="0"/>
              </a:spcBef>
              <a:spcAft>
                <a:spcPts val="0"/>
              </a:spcAft>
              <a:defRPr sz="700">
                <a:solidFill>
                  <a:schemeClr val="bg1"/>
                </a:solidFill>
                <a:latin typeface="Nunito Sans" pitchFamily="2" charset="77"/>
              </a:defRPr>
            </a:lvl1pPr>
          </a:lstStyle>
          <a:p>
            <a:pPr>
              <a:defRPr/>
            </a:pPr>
            <a:fld id="{0D373446-D92D-B341-847E-09750EE37DAA}" type="slidenum">
              <a:rPr lang="en-US"/>
              <a:pPr>
                <a:defRPr/>
              </a:pPr>
              <a:t>‹#›</a:t>
            </a:fld>
            <a:endParaRPr lang="en-US"/>
          </a:p>
        </p:txBody>
      </p:sp>
    </p:spTree>
    <p:extLst>
      <p:ext uri="{BB962C8B-B14F-4D97-AF65-F5344CB8AC3E}">
        <p14:creationId xmlns:p14="http://schemas.microsoft.com/office/powerpoint/2010/main" val="1438556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5" descr="A screen shot of a computer&#10;&#10;Description automatically generated">
            <a:extLst>
              <a:ext uri="{FF2B5EF4-FFF2-40B4-BE49-F238E27FC236}">
                <a16:creationId xmlns:a16="http://schemas.microsoft.com/office/drawing/2014/main" id="{6A3DCA0A-008A-EE41-B7F5-6FEED3766F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600" y="125413"/>
            <a:ext cx="77597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3"/>
          <p:cNvSpPr>
            <a:spLocks noGrp="1"/>
          </p:cNvSpPr>
          <p:nvPr>
            <p:ph type="pic" sz="quarter" idx="18"/>
          </p:nvPr>
        </p:nvSpPr>
        <p:spPr>
          <a:xfrm>
            <a:off x="1461632" y="907604"/>
            <a:ext cx="7081917" cy="4068050"/>
          </a:xfrm>
          <a:prstGeom prst="rect">
            <a:avLst/>
          </a:prstGeom>
          <a:blipFill>
            <a:blip r:embed="rId3" cstate="email"/>
            <a:stretch>
              <a:fillRect/>
            </a:stretch>
          </a:blipFill>
        </p:spPr>
        <p:txBody>
          <a:bodyPr>
            <a:normAutofit/>
          </a:bodyPr>
          <a:lstStyle>
            <a:lvl1pPr marL="0" marR="0" indent="0" algn="l" defTabSz="761970" rtl="0" eaLnBrk="1" fontAlgn="auto" latinLnBrk="0" hangingPunct="1">
              <a:lnSpc>
                <a:spcPct val="90000"/>
              </a:lnSpc>
              <a:spcBef>
                <a:spcPts val="833"/>
              </a:spcBef>
              <a:spcAft>
                <a:spcPts val="0"/>
              </a:spcAft>
              <a:buClrTx/>
              <a:buSzTx/>
              <a:buFont typeface="Arial" panose="020B0604020202020204" pitchFamily="34" charset="0"/>
              <a:buNone/>
              <a:tabLst/>
              <a:defRPr sz="2000">
                <a:solidFill>
                  <a:schemeClr val="bg2"/>
                </a:solidFill>
                <a:latin typeface="Nunito Sans" pitchFamily="2" charset="77"/>
              </a:defRPr>
            </a:lvl1pPr>
          </a:lstStyle>
          <a:p>
            <a:pPr lvl="0"/>
            <a:r>
              <a:rPr lang="en-US" noProof="0"/>
              <a:t>Click icon to add picture</a:t>
            </a:r>
          </a:p>
        </p:txBody>
      </p:sp>
    </p:spTree>
    <p:extLst>
      <p:ext uri="{BB962C8B-B14F-4D97-AF65-F5344CB8AC3E}">
        <p14:creationId xmlns:p14="http://schemas.microsoft.com/office/powerpoint/2010/main" val="2522796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36BBB-8011-8A48-9753-6952CEC14CE8}"/>
              </a:ext>
            </a:extLst>
          </p:cNvPr>
          <p:cNvSpPr/>
          <p:nvPr userDrawn="1"/>
        </p:nvSpPr>
        <p:spPr>
          <a:xfrm>
            <a:off x="-6350" y="-44450"/>
            <a:ext cx="10244138" cy="5759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9" eaLnBrk="1" fontAlgn="auto" hangingPunct="1">
              <a:spcBef>
                <a:spcPts val="0"/>
              </a:spcBef>
              <a:spcAft>
                <a:spcPts val="0"/>
              </a:spcAft>
              <a:defRPr/>
            </a:pPr>
            <a:endParaRPr lang="en-US"/>
          </a:p>
        </p:txBody>
      </p:sp>
      <p:pic>
        <p:nvPicPr>
          <p:cNvPr id="4" name="Picture 6" descr="A close up of a logo&#10;&#10;Description automatically generated">
            <a:extLst>
              <a:ext uri="{FF2B5EF4-FFF2-40B4-BE49-F238E27FC236}">
                <a16:creationId xmlns:a16="http://schemas.microsoft.com/office/drawing/2014/main" id="{E854BAF6-CEC3-7644-9030-9F5BA889CD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225425"/>
            <a:ext cx="10267951"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A close up of a logo&#10;&#10;Description automatically generated">
            <a:extLst>
              <a:ext uri="{FF2B5EF4-FFF2-40B4-BE49-F238E27FC236}">
                <a16:creationId xmlns:a16="http://schemas.microsoft.com/office/drawing/2014/main" id="{BA80EB2B-C650-7C46-8AD0-2CA9DDD37F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30163" y="-93663"/>
            <a:ext cx="10277476"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screen shot of a computer&#10;&#10;Description automatically generated">
            <a:extLst>
              <a:ext uri="{FF2B5EF4-FFF2-40B4-BE49-F238E27FC236}">
                <a16:creationId xmlns:a16="http://schemas.microsoft.com/office/drawing/2014/main" id="{6CD58475-CA88-B340-B54D-50344A26710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7600" y="125413"/>
            <a:ext cx="77597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a:extLst>
              <a:ext uri="{FF2B5EF4-FFF2-40B4-BE49-F238E27FC236}">
                <a16:creationId xmlns:a16="http://schemas.microsoft.com/office/drawing/2014/main" id="{556A019F-D2D0-984B-BCC9-45F9F594D0E6}"/>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8" name="Slide Number Placeholder 7">
            <a:extLst>
              <a:ext uri="{FF2B5EF4-FFF2-40B4-BE49-F238E27FC236}">
                <a16:creationId xmlns:a16="http://schemas.microsoft.com/office/drawing/2014/main" id="{112E6F82-48E2-3B45-A924-0FDF65E24788}"/>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1CF228F4-D650-F14A-A5CE-FAB21CF9FA96}"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9" name="Picture 15" descr="A close up of a logo&#10;&#10;Description automatically generated">
            <a:extLst>
              <a:ext uri="{FF2B5EF4-FFF2-40B4-BE49-F238E27FC236}">
                <a16:creationId xmlns:a16="http://schemas.microsoft.com/office/drawing/2014/main" id="{1792FC9A-E5F2-BC41-B8B0-75C475238E3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3"/>
          <p:cNvSpPr>
            <a:spLocks noGrp="1"/>
          </p:cNvSpPr>
          <p:nvPr>
            <p:ph type="pic" sz="quarter" idx="17"/>
          </p:nvPr>
        </p:nvSpPr>
        <p:spPr>
          <a:xfrm>
            <a:off x="1461632" y="907604"/>
            <a:ext cx="7081917" cy="4068050"/>
          </a:xfrm>
          <a:prstGeom prst="rect">
            <a:avLst/>
          </a:prstGeom>
          <a:blipFill>
            <a:blip r:embed="rId6" cstate="email"/>
            <a:stretch>
              <a:fillRect/>
            </a:stretch>
          </a:blipFill>
        </p:spPr>
        <p:txBody>
          <a:bodyPr>
            <a:normAutofit/>
          </a:bodyPr>
          <a:lstStyle>
            <a:lvl1pPr marL="0" marR="0" indent="0" algn="l" defTabSz="761970" rtl="0" eaLnBrk="1" fontAlgn="auto" latinLnBrk="0" hangingPunct="1">
              <a:lnSpc>
                <a:spcPct val="90000"/>
              </a:lnSpc>
              <a:spcBef>
                <a:spcPts val="833"/>
              </a:spcBef>
              <a:spcAft>
                <a:spcPts val="0"/>
              </a:spcAft>
              <a:buClrTx/>
              <a:buSzTx/>
              <a:buFont typeface="Arial" panose="020B0604020202020204" pitchFamily="34" charset="0"/>
              <a:buNone/>
              <a:tabLst/>
              <a:defRPr sz="2000">
                <a:solidFill>
                  <a:schemeClr val="bg2"/>
                </a:solidFill>
                <a:latin typeface="Nunito Sans" pitchFamily="2" charset="77"/>
              </a:defRPr>
            </a:lvl1pPr>
          </a:lstStyle>
          <a:p>
            <a:pPr lvl="0"/>
            <a:r>
              <a:rPr lang="en-US" noProof="0"/>
              <a:t>Click icon to add picture</a:t>
            </a:r>
          </a:p>
        </p:txBody>
      </p:sp>
    </p:spTree>
    <p:extLst>
      <p:ext uri="{BB962C8B-B14F-4D97-AF65-F5344CB8AC3E}">
        <p14:creationId xmlns:p14="http://schemas.microsoft.com/office/powerpoint/2010/main" val="2301298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5" descr="A picture containing electronics, sitting, white, computer&#10;&#10;Description automatically generated">
            <a:extLst>
              <a:ext uri="{FF2B5EF4-FFF2-40B4-BE49-F238E27FC236}">
                <a16:creationId xmlns:a16="http://schemas.microsoft.com/office/drawing/2014/main" id="{472580C0-01BD-C049-BEC0-EA5C3A1FCA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75" y="-130175"/>
            <a:ext cx="102330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123A9FB-721E-3546-A273-E926AA346ABD}"/>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A9B9BDF6-A7AA-7F42-99DE-E73330E2FB5C}"/>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89483899-0DBE-7A45-9F01-4AABB7EAD5BB}"/>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461667CC-767C-2841-BEAD-6FCC2542CDF2}"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2E0A4B2F-7D56-1A40-9BAD-3B6E334F1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5581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5" descr="A picture containing food&#10;&#10;Description automatically generated">
            <a:extLst>
              <a:ext uri="{FF2B5EF4-FFF2-40B4-BE49-F238E27FC236}">
                <a16:creationId xmlns:a16="http://schemas.microsoft.com/office/drawing/2014/main" id="{124DACF1-DE24-0F4B-8434-B079718D5B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130175"/>
            <a:ext cx="1023143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57B8566-B8C6-5A4C-BF93-BDB929A67F9B}"/>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C9F5930F-7D49-9349-B4D2-7B1B1F1B1CAC}"/>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76A85392-C655-D848-8F5D-B2C3E2839165}"/>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CCE529A-A574-D24F-9CFF-0F34ACE7DBFD}"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49A0D880-E7F0-A64D-B60F-22913C61BF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09110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3" name="Picture 5" descr="A picture containing food&#10;&#10;Description automatically generated">
            <a:extLst>
              <a:ext uri="{FF2B5EF4-FFF2-40B4-BE49-F238E27FC236}">
                <a16:creationId xmlns:a16="http://schemas.microsoft.com/office/drawing/2014/main" id="{6CFCADB7-E8D8-1D4D-BCE3-017EC93EA4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127000"/>
            <a:ext cx="10225088"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868FF00-CA64-B34D-9F24-F1EEB8F20D5A}"/>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D8985D3F-38E1-8E4A-A2D0-6E7629F80FBA}"/>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55DFE243-407C-AE49-B4D9-F5A01D5F9DB0}"/>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03CD667-68CB-F846-A8FE-38C16DC50B63}"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502D07AF-6665-F04B-8699-EF9A6A991A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75696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 name="Picture 5" descr="A picture containing building, food&#10;&#10;Description automatically generated">
            <a:extLst>
              <a:ext uri="{FF2B5EF4-FFF2-40B4-BE49-F238E27FC236}">
                <a16:creationId xmlns:a16="http://schemas.microsoft.com/office/drawing/2014/main" id="{B3338477-B9FA-2A4A-8B05-D164082BA6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123825"/>
            <a:ext cx="10220326"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E67C065-B689-1C49-8371-758232DA3247}"/>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E628C763-7024-6C47-A7B2-B20522D3E6D9}"/>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3E8075DF-AED4-604E-ACD8-5111A1432C1C}"/>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A08586D-86B5-0447-9E89-F443495E7C9F}"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EE2BEADC-EF8F-1D40-9B00-C79D8AB96E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3286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4FE42A5-7A68-814A-A79E-004D890203EB}"/>
              </a:ext>
            </a:extLst>
          </p:cNvPr>
          <p:cNvSpPr txBox="1">
            <a:spLocks/>
          </p:cNvSpPr>
          <p:nvPr userDrawn="1"/>
        </p:nvSpPr>
        <p:spPr>
          <a:xfrm>
            <a:off x="796925" y="682625"/>
            <a:ext cx="6872288" cy="674688"/>
          </a:xfrm>
          <a:prstGeom prst="rect">
            <a:avLst/>
          </a:prstGeom>
        </p:spPr>
        <p:txBody>
          <a:bodyPr/>
          <a:lstStyle>
            <a:lvl1pPr marL="0" indent="0" algn="l" defTabSz="914400" rtl="0" eaLnBrk="1" latinLnBrk="0" hangingPunct="1">
              <a:lnSpc>
                <a:spcPct val="100000"/>
              </a:lnSpc>
              <a:spcBef>
                <a:spcPts val="1000"/>
              </a:spcBef>
              <a:buFont typeface="Arial"/>
              <a:buNone/>
              <a:defRPr sz="2400" b="1" kern="1200" baseline="0">
                <a:ln>
                  <a:noFill/>
                </a:ln>
                <a:solidFill>
                  <a:schemeClr val="accent1"/>
                </a:solidFill>
                <a:latin typeface="Nunito Sans" pitchFamily="2" charset="77"/>
                <a:ea typeface="+mn-ea"/>
                <a:cs typeface="+mn-cs"/>
              </a:defRPr>
            </a:lvl1pPr>
            <a:lvl2pPr marL="457149"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2pPr>
            <a:lvl3pPr marL="914298"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3pPr>
            <a:lvl4pPr marL="1371448"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4pPr>
            <a:lvl5pPr marL="1828597"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5pPr>
            <a:lvl6pPr marL="2285746"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6pPr>
            <a:lvl7pPr marL="2742895"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7pPr>
            <a:lvl8pPr marL="3200044"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8pPr>
            <a:lvl9pPr marL="3657193"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9pPr>
          </a:lstStyle>
          <a:p>
            <a:pPr fontAlgn="auto">
              <a:spcBef>
                <a:spcPts val="0"/>
              </a:spcBef>
              <a:spcAft>
                <a:spcPts val="0"/>
              </a:spcAft>
              <a:defRPr/>
            </a:pPr>
            <a:r>
              <a:rPr lang="en-US" sz="2200"/>
              <a:t>Header</a:t>
            </a:r>
          </a:p>
          <a:p>
            <a:pPr fontAlgn="auto">
              <a:spcBef>
                <a:spcPts val="0"/>
              </a:spcBef>
              <a:spcAft>
                <a:spcPts val="0"/>
              </a:spcAft>
              <a:defRPr/>
            </a:pPr>
            <a:r>
              <a:rPr lang="en-US" sz="2000">
                <a:solidFill>
                  <a:schemeClr val="tx1"/>
                </a:solidFill>
              </a:rPr>
              <a:t>Subhead</a:t>
            </a:r>
          </a:p>
          <a:p>
            <a:pPr fontAlgn="auto">
              <a:spcBef>
                <a:spcPts val="0"/>
              </a:spcBef>
              <a:spcAft>
                <a:spcPts val="0"/>
              </a:spcAft>
              <a:defRPr/>
            </a:pPr>
            <a:endParaRPr lang="en-US"/>
          </a:p>
        </p:txBody>
      </p:sp>
      <p:sp>
        <p:nvSpPr>
          <p:cNvPr id="7" name="Picture Placeholder 3"/>
          <p:cNvSpPr>
            <a:spLocks noGrp="1"/>
          </p:cNvSpPr>
          <p:nvPr>
            <p:ph type="pic" sz="quarter" idx="18"/>
          </p:nvPr>
        </p:nvSpPr>
        <p:spPr>
          <a:xfrm>
            <a:off x="5245571" y="1803339"/>
            <a:ext cx="3717225" cy="2950938"/>
          </a:xfrm>
          <a:prstGeom prst="rect">
            <a:avLst/>
          </a:prstGeom>
          <a:noFill/>
        </p:spPr>
        <p:txBody>
          <a:bodyPr>
            <a:normAutofit/>
          </a:bodyPr>
          <a:lstStyle>
            <a:lvl1pPr marL="0" marR="0" indent="0" algn="l" defTabSz="761970" rtl="0" eaLnBrk="1" fontAlgn="auto" latinLnBrk="0" hangingPunct="1">
              <a:lnSpc>
                <a:spcPct val="100000"/>
              </a:lnSpc>
              <a:spcBef>
                <a:spcPts val="833"/>
              </a:spcBef>
              <a:spcAft>
                <a:spcPts val="0"/>
              </a:spcAft>
              <a:buClrTx/>
              <a:buSzTx/>
              <a:buFont typeface="Arial" panose="020B0604020202020204" pitchFamily="34" charset="0"/>
              <a:buNone/>
              <a:tabLst/>
              <a:defRPr sz="1600">
                <a:solidFill>
                  <a:schemeClr val="bg2"/>
                </a:solidFill>
              </a:defRPr>
            </a:lvl1pPr>
          </a:lstStyle>
          <a:p>
            <a:pPr lvl="0"/>
            <a:r>
              <a:rPr lang="en-US" noProof="0"/>
              <a:t>Click icon to add picture</a:t>
            </a:r>
          </a:p>
        </p:txBody>
      </p:sp>
      <p:sp>
        <p:nvSpPr>
          <p:cNvPr id="8" name="Picture Placeholder 3"/>
          <p:cNvSpPr>
            <a:spLocks noGrp="1"/>
          </p:cNvSpPr>
          <p:nvPr>
            <p:ph type="pic" sz="quarter" idx="19"/>
          </p:nvPr>
        </p:nvSpPr>
        <p:spPr>
          <a:xfrm>
            <a:off x="1187778" y="1803339"/>
            <a:ext cx="3717225" cy="2950938"/>
          </a:xfrm>
          <a:prstGeom prst="rect">
            <a:avLst/>
          </a:prstGeom>
          <a:noFill/>
        </p:spPr>
        <p:txBody>
          <a:bodyPr>
            <a:normAutofit/>
          </a:bodyPr>
          <a:lstStyle>
            <a:lvl1pPr marL="0" marR="0" indent="0" algn="l" defTabSz="761970" rtl="0" eaLnBrk="1" fontAlgn="auto" latinLnBrk="0" hangingPunct="1">
              <a:lnSpc>
                <a:spcPct val="100000"/>
              </a:lnSpc>
              <a:spcBef>
                <a:spcPts val="833"/>
              </a:spcBef>
              <a:spcAft>
                <a:spcPts val="0"/>
              </a:spcAft>
              <a:buClrTx/>
              <a:buSzTx/>
              <a:buFont typeface="Arial" panose="020B0604020202020204" pitchFamily="34" charset="0"/>
              <a:buNone/>
              <a:tabLst/>
              <a:defRPr sz="1600">
                <a:solidFill>
                  <a:schemeClr val="bg2"/>
                </a:solidFill>
              </a:defRPr>
            </a:lvl1pPr>
          </a:lstStyle>
          <a:p>
            <a:pPr lvl="0"/>
            <a:r>
              <a:rPr lang="en-US" noProof="0"/>
              <a:t>Click icon to add picture</a:t>
            </a:r>
          </a:p>
        </p:txBody>
      </p:sp>
    </p:spTree>
    <p:extLst>
      <p:ext uri="{BB962C8B-B14F-4D97-AF65-F5344CB8AC3E}">
        <p14:creationId xmlns:p14="http://schemas.microsoft.com/office/powerpoint/2010/main" val="394921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66EB7A1D-2B89-D447-8983-7689F89E81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123825"/>
            <a:ext cx="10220326"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8B1BBB7-FEE8-284C-A7A5-6D83EF74A9EA}"/>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D93AF227-33ED-4D49-AB4E-9B7EAD6F04BC}"/>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A3270873-6848-9C4E-BDB1-E1DE8B5F1733}"/>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2DAD4F2-18BB-6D47-BD58-D12B0E5AA047}"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9A993C8C-4A91-FB47-987A-B0BD91C479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48458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3" name="Picture 5" descr="A close up of a logo&#10;&#10;Description automatically generated">
            <a:extLst>
              <a:ext uri="{FF2B5EF4-FFF2-40B4-BE49-F238E27FC236}">
                <a16:creationId xmlns:a16="http://schemas.microsoft.com/office/drawing/2014/main" id="{6790E4D5-5A39-A54C-86D4-7F63C184E8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128588"/>
            <a:ext cx="10220326"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FED5F20-4CE3-B244-81B8-0943711A0233}"/>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Rectangle 4">
            <a:extLst>
              <a:ext uri="{FF2B5EF4-FFF2-40B4-BE49-F238E27FC236}">
                <a16:creationId xmlns:a16="http://schemas.microsoft.com/office/drawing/2014/main" id="{A814F444-C3B3-D44A-8299-DBEBD768A748}"/>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6F4B21D2-8DCD-304B-9F1A-499935DA68FD}"/>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831CEDA-9E47-1C48-8C02-EBF718848225}" type="slidenum">
              <a:rPr lang="en-US" smtClean="0"/>
              <a:pPr fontAlgn="auto">
                <a:spcBef>
                  <a:spcPts val="0"/>
                </a:spcBef>
                <a:spcAft>
                  <a:spcPts val="0"/>
                </a:spcAft>
                <a:defRPr/>
              </a:pPr>
              <a:t>‹#›</a:t>
            </a:fld>
            <a:endParaRPr lang="en-US"/>
          </a:p>
        </p:txBody>
      </p:sp>
      <p:pic>
        <p:nvPicPr>
          <p:cNvPr id="7" name="Picture 11" descr="A close up of a logo&#10;&#10;Description automatically generated">
            <a:extLst>
              <a:ext uri="{FF2B5EF4-FFF2-40B4-BE49-F238E27FC236}">
                <a16:creationId xmlns:a16="http://schemas.microsoft.com/office/drawing/2014/main" id="{FB13AC23-CF4A-244F-9AFF-D2DD2F9E9D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580740" y="1945580"/>
            <a:ext cx="8128758" cy="2185433"/>
          </a:xfrm>
          <a:prstGeom prst="rect">
            <a:avLst/>
          </a:prstGeom>
          <a:effectLst/>
        </p:spPr>
        <p:txBody>
          <a:bodyPr wrap="square" anchor="t">
            <a:noAutofit/>
          </a:bodyPr>
          <a:lstStyle>
            <a:lvl1pPr marL="0" indent="0" algn="l">
              <a:buNone/>
              <a:defRPr sz="5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7721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5" descr="A picture containing dark, light, sitting, white&#10;&#10;Description automatically generated">
            <a:extLst>
              <a:ext uri="{FF2B5EF4-FFF2-40B4-BE49-F238E27FC236}">
                <a16:creationId xmlns:a16="http://schemas.microsoft.com/office/drawing/2014/main" id="{A4E72906-5BC1-2442-AF02-9C3638FC24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 y="-17463"/>
            <a:ext cx="10255250" cy="576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7C7C47C-1B06-F34E-9F16-CDD8E0A1F001}"/>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8CD259A0-088A-844D-BF49-7E1282137D3D}"/>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973CBB5-1EA2-1C47-9DBA-60214146FD67}"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4C61976F-52C0-0F41-8537-9A467D80B0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871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5" descr="A picture containing umbrella, red, sitting, table&#10;&#10;Description automatically generated">
            <a:extLst>
              <a:ext uri="{FF2B5EF4-FFF2-40B4-BE49-F238E27FC236}">
                <a16:creationId xmlns:a16="http://schemas.microsoft.com/office/drawing/2014/main" id="{7D0E9E18-2288-FA4A-8B57-E42FE6E288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38" y="-19050"/>
            <a:ext cx="10260013"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C64213F-0173-B94C-8548-0D9584CF071E}"/>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DB05D44A-EC5A-D44D-8992-5834CD5D3BF4}"/>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80566E1-A4D9-4F42-B240-AA4CEE569028}"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8D2AF96E-60C1-564D-80B5-F993187EC3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18182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5" descr="A picture containing umbrella&#10;&#10;Description automatically generated">
            <a:extLst>
              <a:ext uri="{FF2B5EF4-FFF2-40B4-BE49-F238E27FC236}">
                <a16:creationId xmlns:a16="http://schemas.microsoft.com/office/drawing/2014/main" id="{DA831817-4683-3B44-8DCF-72C6AFEAC6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 y="-19050"/>
            <a:ext cx="102489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101F608-4AC1-9A45-9855-B9C0BB6D3572}"/>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FC9966E5-8037-464E-A928-4ECC818B387F}"/>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C5EBB51-FC27-FB48-A8E3-FB617243083E}"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2366D446-01D1-E947-991B-6A059BDCF6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6574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5" descr="A picture containing building, floor, standing&#10;&#10;Description automatically generated">
            <a:extLst>
              <a:ext uri="{FF2B5EF4-FFF2-40B4-BE49-F238E27FC236}">
                <a16:creationId xmlns:a16="http://schemas.microsoft.com/office/drawing/2014/main" id="{E6D27814-9F87-C441-891E-980FADF5A4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 y="-19050"/>
            <a:ext cx="102489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3717F37-AFAD-6747-BB69-13EA84C01B5A}"/>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2B50D575-1671-8347-BF0F-23A39B7FC34D}"/>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EA5A026-93F1-7740-B7F8-937680FF5260}"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E30CFF77-9CAD-4244-9FE5-A6382D3917D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0934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5" descr="A picture containing building, umbrella, sitting, large&#10;&#10;Description automatically generated">
            <a:extLst>
              <a:ext uri="{FF2B5EF4-FFF2-40B4-BE49-F238E27FC236}">
                <a16:creationId xmlns:a16="http://schemas.microsoft.com/office/drawing/2014/main" id="{856C5476-ED5B-BC40-B752-F8591FCC7B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19050"/>
            <a:ext cx="102409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35BE972-FE98-DA42-8E08-5F87C5D379E5}"/>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5" name="Slide Number Placeholder 7">
            <a:extLst>
              <a:ext uri="{FF2B5EF4-FFF2-40B4-BE49-F238E27FC236}">
                <a16:creationId xmlns:a16="http://schemas.microsoft.com/office/drawing/2014/main" id="{2B67E0DF-B47C-AD4A-B253-7A45DAD602B3}"/>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E17922D-2382-1848-BE5A-6119107D954A}"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6" name="Picture 8" descr="A close up of a logo&#10;&#10;Description automatically generated">
            <a:extLst>
              <a:ext uri="{FF2B5EF4-FFF2-40B4-BE49-F238E27FC236}">
                <a16:creationId xmlns:a16="http://schemas.microsoft.com/office/drawing/2014/main" id="{3BB9DFE5-1CE7-264A-8377-6BC3C37B6B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431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5" descr="A picture containing sitting, stop, computer, blue&#10;&#10;Description automatically generated">
            <a:extLst>
              <a:ext uri="{FF2B5EF4-FFF2-40B4-BE49-F238E27FC236}">
                <a16:creationId xmlns:a16="http://schemas.microsoft.com/office/drawing/2014/main" id="{6213D90A-CA90-2C44-9F54-D4EB3D6EBB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88" y="-19050"/>
            <a:ext cx="10309226"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149DDC4-F084-8B48-AA8C-ABA8408576F9}"/>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6" name="Slide Number Placeholder 7">
            <a:extLst>
              <a:ext uri="{FF2B5EF4-FFF2-40B4-BE49-F238E27FC236}">
                <a16:creationId xmlns:a16="http://schemas.microsoft.com/office/drawing/2014/main" id="{C28E455D-BBFA-2B40-AEB5-3BCAADCBDBCD}"/>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19BB9B6F-DBA0-0743-9D43-A52874D730B5}"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7" name="Picture 8" descr="A close up of a logo&#10;&#10;Description automatically generated">
            <a:extLst>
              <a:ext uri="{FF2B5EF4-FFF2-40B4-BE49-F238E27FC236}">
                <a16:creationId xmlns:a16="http://schemas.microsoft.com/office/drawing/2014/main" id="{7AA9B848-9368-C14A-B103-AE9C0D5C6C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idx="17"/>
          </p:nvPr>
        </p:nvSpPr>
        <p:spPr>
          <a:xfrm>
            <a:off x="293227" y="2240834"/>
            <a:ext cx="9635471" cy="1228465"/>
          </a:xfrm>
          <a:prstGeom prst="rect">
            <a:avLst/>
          </a:prstGeom>
          <a:effectLst/>
        </p:spPr>
        <p:txBody>
          <a:bodyPr wrap="square" anchor="t">
            <a:noAutofit/>
          </a:bodyPr>
          <a:lstStyle>
            <a:lvl1pPr marL="0" indent="0" algn="ctr">
              <a:buNone/>
              <a:defRPr sz="4000" b="0" i="0" baseline="0">
                <a:ln>
                  <a:noFill/>
                </a:ln>
                <a:solidFill>
                  <a:schemeClr val="bg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5782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1CACE1B3-D34C-5D4A-98F3-D6C1762036ED}"/>
              </a:ext>
            </a:extLst>
          </p:cNvPr>
          <p:cNvSpPr>
            <a:spLocks noGrp="1"/>
          </p:cNvSpPr>
          <p:nvPr>
            <p:ph type="sldNum" sz="quarter" idx="10"/>
          </p:nvPr>
        </p:nvSpPr>
        <p:spPr>
          <a:xfrm>
            <a:off x="0" y="0"/>
            <a:ext cx="0" cy="0"/>
          </a:xfrm>
        </p:spPr>
        <p:txBody>
          <a:bodyPr/>
          <a:lstStyle>
            <a:lvl1pPr defTabSz="457149" eaLnBrk="1" fontAlgn="auto" hangingPunct="1">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409388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47D69-EC93-9B4A-AF1F-CF57E2A1D9DC}"/>
              </a:ext>
            </a:extLst>
          </p:cNvPr>
          <p:cNvSpPr txBox="1">
            <a:spLocks noChangeArrowheads="1"/>
          </p:cNvSpPr>
          <p:nvPr userDrawn="1"/>
        </p:nvSpPr>
        <p:spPr bwMode="auto">
          <a:xfrm>
            <a:off x="449263" y="2743200"/>
            <a:ext cx="609600" cy="307975"/>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r" defTabSz="457149" eaLnBrk="1" fontAlgn="auto" hangingPunct="1">
              <a:spcBef>
                <a:spcPts val="0"/>
              </a:spcBef>
              <a:spcAft>
                <a:spcPts val="0"/>
              </a:spcAft>
              <a:defRPr/>
            </a:pPr>
            <a:r>
              <a:rPr lang="en-US" sz="1400" b="1">
                <a:solidFill>
                  <a:srgbClr val="000000"/>
                </a:solidFill>
                <a:latin typeface="Nunito Sans" pitchFamily="2" charset="77"/>
                <a:ea typeface="HumstSlab712 Blk BT Black" charset="0"/>
                <a:cs typeface="HumstSlab712 Blk BT Black" charset="0"/>
                <a:sym typeface="Symbol" charset="0"/>
              </a:rPr>
              <a:t>2020</a:t>
            </a:r>
          </a:p>
        </p:txBody>
      </p:sp>
      <p:sp>
        <p:nvSpPr>
          <p:cNvPr id="3" name="Rectangle 2">
            <a:extLst>
              <a:ext uri="{FF2B5EF4-FFF2-40B4-BE49-F238E27FC236}">
                <a16:creationId xmlns:a16="http://schemas.microsoft.com/office/drawing/2014/main" id="{97E2061F-3F32-6044-8C5E-DEAEA238CB11}"/>
              </a:ext>
            </a:extLst>
          </p:cNvPr>
          <p:cNvSpPr/>
          <p:nvPr userDrawn="1"/>
        </p:nvSpPr>
        <p:spPr bwMode="auto">
          <a:xfrm>
            <a:off x="1058863" y="2819400"/>
            <a:ext cx="8305800" cy="76200"/>
          </a:xfrm>
          <a:prstGeom prst="rect">
            <a:avLst/>
          </a:prstGeom>
          <a:solidFill>
            <a:schemeClr val="accent2"/>
          </a:solidFill>
          <a:ln w="25400" cap="flat" cmpd="sng" algn="ctr">
            <a:noFill/>
            <a:prstDash val="solid"/>
          </a:ln>
          <a:effectLst/>
        </p:spPr>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49" eaLnBrk="1" fontAlgn="auto" hangingPunct="1">
              <a:spcBef>
                <a:spcPts val="0"/>
              </a:spcBef>
              <a:spcAft>
                <a:spcPts val="0"/>
              </a:spcAft>
              <a:defRPr/>
            </a:pPr>
            <a:endParaRPr lang="en-US">
              <a:solidFill>
                <a:srgbClr val="000000"/>
              </a:solidFill>
              <a:latin typeface="Cambria" panose="02040503050406030204" pitchFamily="18" charset="0"/>
              <a:cs typeface="HumstSlab712 BT Roman"/>
              <a:sym typeface="Symbol" pitchFamily="18" charset="2"/>
            </a:endParaRPr>
          </a:p>
        </p:txBody>
      </p:sp>
      <p:cxnSp>
        <p:nvCxnSpPr>
          <p:cNvPr id="4" name="Straight Connector 39">
            <a:extLst>
              <a:ext uri="{FF2B5EF4-FFF2-40B4-BE49-F238E27FC236}">
                <a16:creationId xmlns:a16="http://schemas.microsoft.com/office/drawing/2014/main" id="{930B9A83-1D28-1244-BE5F-8F27DA489DC4}"/>
              </a:ext>
            </a:extLst>
          </p:cNvPr>
          <p:cNvCxnSpPr>
            <a:cxnSpLocks noChangeShapeType="1"/>
          </p:cNvCxnSpPr>
          <p:nvPr userDrawn="1"/>
        </p:nvCxnSpPr>
        <p:spPr bwMode="auto">
          <a:xfrm rot="5400000">
            <a:off x="830263" y="2971800"/>
            <a:ext cx="457200" cy="0"/>
          </a:xfrm>
          <a:prstGeom prst="line">
            <a:avLst/>
          </a:prstGeom>
          <a:noFill/>
          <a:ln w="6350" cmpd="sng">
            <a:solidFill>
              <a:schemeClr val="accent6"/>
            </a:solidFill>
            <a:round/>
            <a:headEnd/>
            <a:tailEnd/>
          </a:ln>
        </p:spPr>
      </p:cxnSp>
      <p:sp>
        <p:nvSpPr>
          <p:cNvPr id="5" name="TextBox 23">
            <a:extLst>
              <a:ext uri="{FF2B5EF4-FFF2-40B4-BE49-F238E27FC236}">
                <a16:creationId xmlns:a16="http://schemas.microsoft.com/office/drawing/2014/main" id="{12CD34AC-1ECC-CB49-AA09-D70F532A45BD}"/>
              </a:ext>
            </a:extLst>
          </p:cNvPr>
          <p:cNvSpPr txBox="1">
            <a:spLocks noChangeArrowheads="1"/>
          </p:cNvSpPr>
          <p:nvPr userDrawn="1"/>
        </p:nvSpPr>
        <p:spPr bwMode="auto">
          <a:xfrm>
            <a:off x="1066800" y="2862263"/>
            <a:ext cx="581025"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Jan</a:t>
            </a:r>
            <a:endParaRPr lang="en-US" sz="1600">
              <a:solidFill>
                <a:srgbClr val="000000"/>
              </a:solidFill>
              <a:latin typeface="Nunito Sans" pitchFamily="2" charset="77"/>
              <a:cs typeface="HumstSlab712 BT Roman"/>
              <a:sym typeface="Symbol" charset="0"/>
            </a:endParaRPr>
          </a:p>
        </p:txBody>
      </p:sp>
      <p:sp>
        <p:nvSpPr>
          <p:cNvPr id="6" name="TextBox 23">
            <a:extLst>
              <a:ext uri="{FF2B5EF4-FFF2-40B4-BE49-F238E27FC236}">
                <a16:creationId xmlns:a16="http://schemas.microsoft.com/office/drawing/2014/main" id="{D2A2EF96-EE65-324D-B5C6-D4EBC0FBFD48}"/>
              </a:ext>
            </a:extLst>
          </p:cNvPr>
          <p:cNvSpPr txBox="1">
            <a:spLocks noChangeArrowheads="1"/>
          </p:cNvSpPr>
          <p:nvPr userDrawn="1"/>
        </p:nvSpPr>
        <p:spPr bwMode="auto">
          <a:xfrm>
            <a:off x="1752600" y="2862263"/>
            <a:ext cx="544513"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Feb</a:t>
            </a:r>
          </a:p>
        </p:txBody>
      </p:sp>
      <p:sp>
        <p:nvSpPr>
          <p:cNvPr id="7" name="TextBox 23">
            <a:extLst>
              <a:ext uri="{FF2B5EF4-FFF2-40B4-BE49-F238E27FC236}">
                <a16:creationId xmlns:a16="http://schemas.microsoft.com/office/drawing/2014/main" id="{F4AC3543-92D9-C346-9307-578FF0B1748E}"/>
              </a:ext>
            </a:extLst>
          </p:cNvPr>
          <p:cNvSpPr txBox="1">
            <a:spLocks noChangeArrowheads="1"/>
          </p:cNvSpPr>
          <p:nvPr userDrawn="1"/>
        </p:nvSpPr>
        <p:spPr bwMode="auto">
          <a:xfrm>
            <a:off x="2452688" y="2862263"/>
            <a:ext cx="511175"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Mar</a:t>
            </a:r>
          </a:p>
        </p:txBody>
      </p:sp>
      <p:sp>
        <p:nvSpPr>
          <p:cNvPr id="8" name="TextBox 23">
            <a:extLst>
              <a:ext uri="{FF2B5EF4-FFF2-40B4-BE49-F238E27FC236}">
                <a16:creationId xmlns:a16="http://schemas.microsoft.com/office/drawing/2014/main" id="{B5CF2523-B18D-8B4F-B078-1EB41D847E53}"/>
              </a:ext>
            </a:extLst>
          </p:cNvPr>
          <p:cNvSpPr txBox="1">
            <a:spLocks noChangeArrowheads="1"/>
          </p:cNvSpPr>
          <p:nvPr userDrawn="1"/>
        </p:nvSpPr>
        <p:spPr bwMode="auto">
          <a:xfrm>
            <a:off x="3148013" y="2862263"/>
            <a:ext cx="525462"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Apr</a:t>
            </a:r>
          </a:p>
        </p:txBody>
      </p:sp>
      <p:sp>
        <p:nvSpPr>
          <p:cNvPr id="9" name="TextBox 8">
            <a:extLst>
              <a:ext uri="{FF2B5EF4-FFF2-40B4-BE49-F238E27FC236}">
                <a16:creationId xmlns:a16="http://schemas.microsoft.com/office/drawing/2014/main" id="{8E6D1A7A-0AA9-F544-A489-9C598EB050A2}"/>
              </a:ext>
            </a:extLst>
          </p:cNvPr>
          <p:cNvSpPr txBox="1">
            <a:spLocks noChangeArrowheads="1"/>
          </p:cNvSpPr>
          <p:nvPr userDrawn="1"/>
        </p:nvSpPr>
        <p:spPr bwMode="auto">
          <a:xfrm>
            <a:off x="3846513" y="2862263"/>
            <a:ext cx="625475"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May</a:t>
            </a:r>
          </a:p>
        </p:txBody>
      </p:sp>
      <p:sp>
        <p:nvSpPr>
          <p:cNvPr id="10" name="TextBox 23">
            <a:extLst>
              <a:ext uri="{FF2B5EF4-FFF2-40B4-BE49-F238E27FC236}">
                <a16:creationId xmlns:a16="http://schemas.microsoft.com/office/drawing/2014/main" id="{B00592B1-DD0E-4345-A9AF-DBDFCA2C047F}"/>
              </a:ext>
            </a:extLst>
          </p:cNvPr>
          <p:cNvSpPr txBox="1">
            <a:spLocks noChangeArrowheads="1"/>
          </p:cNvSpPr>
          <p:nvPr userDrawn="1"/>
        </p:nvSpPr>
        <p:spPr bwMode="auto">
          <a:xfrm>
            <a:off x="4541838" y="2862263"/>
            <a:ext cx="536575"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Jun</a:t>
            </a:r>
          </a:p>
        </p:txBody>
      </p:sp>
      <p:sp>
        <p:nvSpPr>
          <p:cNvPr id="11" name="TextBox 23">
            <a:extLst>
              <a:ext uri="{FF2B5EF4-FFF2-40B4-BE49-F238E27FC236}">
                <a16:creationId xmlns:a16="http://schemas.microsoft.com/office/drawing/2014/main" id="{7DA2CD1F-7764-654A-8919-DF7D3FA88DD1}"/>
              </a:ext>
            </a:extLst>
          </p:cNvPr>
          <p:cNvSpPr txBox="1">
            <a:spLocks noChangeArrowheads="1"/>
          </p:cNvSpPr>
          <p:nvPr userDrawn="1"/>
        </p:nvSpPr>
        <p:spPr bwMode="auto">
          <a:xfrm>
            <a:off x="5233988" y="2862263"/>
            <a:ext cx="533400"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July</a:t>
            </a:r>
          </a:p>
        </p:txBody>
      </p:sp>
      <p:sp>
        <p:nvSpPr>
          <p:cNvPr id="12" name="TextBox 23">
            <a:extLst>
              <a:ext uri="{FF2B5EF4-FFF2-40B4-BE49-F238E27FC236}">
                <a16:creationId xmlns:a16="http://schemas.microsoft.com/office/drawing/2014/main" id="{90FDBB42-59FD-F64F-A741-CE2C710AF0FF}"/>
              </a:ext>
            </a:extLst>
          </p:cNvPr>
          <p:cNvSpPr txBox="1">
            <a:spLocks noChangeArrowheads="1"/>
          </p:cNvSpPr>
          <p:nvPr userDrawn="1"/>
        </p:nvSpPr>
        <p:spPr bwMode="auto">
          <a:xfrm>
            <a:off x="5919788" y="2862263"/>
            <a:ext cx="549275"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Aug</a:t>
            </a:r>
          </a:p>
        </p:txBody>
      </p:sp>
      <p:sp>
        <p:nvSpPr>
          <p:cNvPr id="13" name="TextBox 23">
            <a:extLst>
              <a:ext uri="{FF2B5EF4-FFF2-40B4-BE49-F238E27FC236}">
                <a16:creationId xmlns:a16="http://schemas.microsoft.com/office/drawing/2014/main" id="{2FF171DA-2D70-9940-AA52-462452BCE62F}"/>
              </a:ext>
            </a:extLst>
          </p:cNvPr>
          <p:cNvSpPr txBox="1">
            <a:spLocks noChangeArrowheads="1"/>
          </p:cNvSpPr>
          <p:nvPr userDrawn="1"/>
        </p:nvSpPr>
        <p:spPr bwMode="auto">
          <a:xfrm>
            <a:off x="6623050" y="2862263"/>
            <a:ext cx="585788"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Sept</a:t>
            </a:r>
          </a:p>
        </p:txBody>
      </p:sp>
      <p:sp>
        <p:nvSpPr>
          <p:cNvPr id="14" name="TextBox 23">
            <a:extLst>
              <a:ext uri="{FF2B5EF4-FFF2-40B4-BE49-F238E27FC236}">
                <a16:creationId xmlns:a16="http://schemas.microsoft.com/office/drawing/2014/main" id="{83D35621-475F-7C4F-ADC8-4034708E376A}"/>
              </a:ext>
            </a:extLst>
          </p:cNvPr>
          <p:cNvSpPr txBox="1">
            <a:spLocks noChangeArrowheads="1"/>
          </p:cNvSpPr>
          <p:nvPr userDrawn="1"/>
        </p:nvSpPr>
        <p:spPr bwMode="auto">
          <a:xfrm>
            <a:off x="7316788" y="2862263"/>
            <a:ext cx="585787"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Oct</a:t>
            </a:r>
          </a:p>
        </p:txBody>
      </p:sp>
      <p:cxnSp>
        <p:nvCxnSpPr>
          <p:cNvPr id="15" name="Straight Connector 50">
            <a:extLst>
              <a:ext uri="{FF2B5EF4-FFF2-40B4-BE49-F238E27FC236}">
                <a16:creationId xmlns:a16="http://schemas.microsoft.com/office/drawing/2014/main" id="{E3E48C47-06D3-D348-A803-0CCD7A1305EF}"/>
              </a:ext>
            </a:extLst>
          </p:cNvPr>
          <p:cNvCxnSpPr>
            <a:cxnSpLocks noChangeShapeType="1"/>
          </p:cNvCxnSpPr>
          <p:nvPr userDrawn="1"/>
        </p:nvCxnSpPr>
        <p:spPr bwMode="auto">
          <a:xfrm rot="5400000">
            <a:off x="1525588" y="2971800"/>
            <a:ext cx="457200" cy="0"/>
          </a:xfrm>
          <a:prstGeom prst="line">
            <a:avLst/>
          </a:prstGeom>
          <a:noFill/>
          <a:ln w="6350" cmpd="sng">
            <a:solidFill>
              <a:schemeClr val="accent6"/>
            </a:solidFill>
            <a:round/>
            <a:headEnd/>
            <a:tailEnd/>
          </a:ln>
        </p:spPr>
      </p:cxnSp>
      <p:cxnSp>
        <p:nvCxnSpPr>
          <p:cNvPr id="16" name="Straight Connector 51">
            <a:extLst>
              <a:ext uri="{FF2B5EF4-FFF2-40B4-BE49-F238E27FC236}">
                <a16:creationId xmlns:a16="http://schemas.microsoft.com/office/drawing/2014/main" id="{B0543B1B-95AF-064E-8417-CC2716555E46}"/>
              </a:ext>
            </a:extLst>
          </p:cNvPr>
          <p:cNvCxnSpPr>
            <a:cxnSpLocks noChangeShapeType="1"/>
          </p:cNvCxnSpPr>
          <p:nvPr userDrawn="1"/>
        </p:nvCxnSpPr>
        <p:spPr bwMode="auto">
          <a:xfrm rot="5400000">
            <a:off x="2220913" y="2971800"/>
            <a:ext cx="457200" cy="0"/>
          </a:xfrm>
          <a:prstGeom prst="line">
            <a:avLst/>
          </a:prstGeom>
          <a:noFill/>
          <a:ln w="6350" cmpd="sng">
            <a:solidFill>
              <a:schemeClr val="accent6"/>
            </a:solidFill>
            <a:round/>
            <a:headEnd/>
            <a:tailEnd/>
          </a:ln>
        </p:spPr>
      </p:cxnSp>
      <p:cxnSp>
        <p:nvCxnSpPr>
          <p:cNvPr id="17" name="Straight Connector 52">
            <a:extLst>
              <a:ext uri="{FF2B5EF4-FFF2-40B4-BE49-F238E27FC236}">
                <a16:creationId xmlns:a16="http://schemas.microsoft.com/office/drawing/2014/main" id="{2C2E3468-09AE-1E4E-ABC0-742E212AD3D9}"/>
              </a:ext>
            </a:extLst>
          </p:cNvPr>
          <p:cNvCxnSpPr>
            <a:cxnSpLocks noChangeShapeType="1"/>
          </p:cNvCxnSpPr>
          <p:nvPr userDrawn="1"/>
        </p:nvCxnSpPr>
        <p:spPr bwMode="auto">
          <a:xfrm rot="5400000">
            <a:off x="2914650" y="2971800"/>
            <a:ext cx="457200" cy="0"/>
          </a:xfrm>
          <a:prstGeom prst="line">
            <a:avLst/>
          </a:prstGeom>
          <a:noFill/>
          <a:ln w="6350" cmpd="sng">
            <a:solidFill>
              <a:schemeClr val="accent6"/>
            </a:solidFill>
            <a:round/>
            <a:headEnd/>
            <a:tailEnd/>
          </a:ln>
        </p:spPr>
      </p:cxnSp>
      <p:cxnSp>
        <p:nvCxnSpPr>
          <p:cNvPr id="18" name="Straight Connector 53">
            <a:extLst>
              <a:ext uri="{FF2B5EF4-FFF2-40B4-BE49-F238E27FC236}">
                <a16:creationId xmlns:a16="http://schemas.microsoft.com/office/drawing/2014/main" id="{A1D5444C-07CB-F343-91F1-5D673F386426}"/>
              </a:ext>
            </a:extLst>
          </p:cNvPr>
          <p:cNvCxnSpPr>
            <a:cxnSpLocks noChangeShapeType="1"/>
          </p:cNvCxnSpPr>
          <p:nvPr userDrawn="1"/>
        </p:nvCxnSpPr>
        <p:spPr bwMode="auto">
          <a:xfrm rot="5400000">
            <a:off x="3609975" y="2971800"/>
            <a:ext cx="457200" cy="0"/>
          </a:xfrm>
          <a:prstGeom prst="line">
            <a:avLst/>
          </a:prstGeom>
          <a:noFill/>
          <a:ln w="6350" cmpd="sng">
            <a:solidFill>
              <a:schemeClr val="accent6"/>
            </a:solidFill>
            <a:round/>
            <a:headEnd/>
            <a:tailEnd/>
          </a:ln>
        </p:spPr>
      </p:cxnSp>
      <p:cxnSp>
        <p:nvCxnSpPr>
          <p:cNvPr id="19" name="Straight Connector 54">
            <a:extLst>
              <a:ext uri="{FF2B5EF4-FFF2-40B4-BE49-F238E27FC236}">
                <a16:creationId xmlns:a16="http://schemas.microsoft.com/office/drawing/2014/main" id="{CC3E69E8-AB8F-2A48-9E41-2A1E0DF31640}"/>
              </a:ext>
            </a:extLst>
          </p:cNvPr>
          <p:cNvCxnSpPr>
            <a:cxnSpLocks noChangeShapeType="1"/>
          </p:cNvCxnSpPr>
          <p:nvPr userDrawn="1"/>
        </p:nvCxnSpPr>
        <p:spPr bwMode="auto">
          <a:xfrm rot="5400000">
            <a:off x="4303713" y="2971800"/>
            <a:ext cx="457200" cy="0"/>
          </a:xfrm>
          <a:prstGeom prst="line">
            <a:avLst/>
          </a:prstGeom>
          <a:noFill/>
          <a:ln w="6350" cmpd="sng">
            <a:solidFill>
              <a:schemeClr val="accent6"/>
            </a:solidFill>
            <a:round/>
            <a:headEnd/>
            <a:tailEnd/>
          </a:ln>
        </p:spPr>
      </p:cxnSp>
      <p:cxnSp>
        <p:nvCxnSpPr>
          <p:cNvPr id="20" name="Straight Connector 55">
            <a:extLst>
              <a:ext uri="{FF2B5EF4-FFF2-40B4-BE49-F238E27FC236}">
                <a16:creationId xmlns:a16="http://schemas.microsoft.com/office/drawing/2014/main" id="{CD36FB5D-2159-A94C-9CB0-0A62573DD066}"/>
              </a:ext>
            </a:extLst>
          </p:cNvPr>
          <p:cNvCxnSpPr>
            <a:cxnSpLocks noChangeShapeType="1"/>
          </p:cNvCxnSpPr>
          <p:nvPr userDrawn="1"/>
        </p:nvCxnSpPr>
        <p:spPr bwMode="auto">
          <a:xfrm rot="5400000">
            <a:off x="4999038" y="2971800"/>
            <a:ext cx="457200" cy="0"/>
          </a:xfrm>
          <a:prstGeom prst="line">
            <a:avLst/>
          </a:prstGeom>
          <a:noFill/>
          <a:ln w="6350" cmpd="sng">
            <a:solidFill>
              <a:schemeClr val="accent6"/>
            </a:solidFill>
            <a:round/>
            <a:headEnd/>
            <a:tailEnd/>
          </a:ln>
        </p:spPr>
      </p:cxnSp>
      <p:cxnSp>
        <p:nvCxnSpPr>
          <p:cNvPr id="21" name="Straight Connector 56">
            <a:extLst>
              <a:ext uri="{FF2B5EF4-FFF2-40B4-BE49-F238E27FC236}">
                <a16:creationId xmlns:a16="http://schemas.microsoft.com/office/drawing/2014/main" id="{C70EC5DD-51D6-4A49-A88C-3EBC9E2F2016}"/>
              </a:ext>
            </a:extLst>
          </p:cNvPr>
          <p:cNvCxnSpPr>
            <a:cxnSpLocks noChangeShapeType="1"/>
          </p:cNvCxnSpPr>
          <p:nvPr userDrawn="1"/>
        </p:nvCxnSpPr>
        <p:spPr bwMode="auto">
          <a:xfrm rot="5400000">
            <a:off x="5694363" y="2971800"/>
            <a:ext cx="457200" cy="0"/>
          </a:xfrm>
          <a:prstGeom prst="line">
            <a:avLst/>
          </a:prstGeom>
          <a:noFill/>
          <a:ln w="6350" cmpd="sng">
            <a:solidFill>
              <a:schemeClr val="accent6"/>
            </a:solidFill>
            <a:round/>
            <a:headEnd/>
            <a:tailEnd/>
          </a:ln>
        </p:spPr>
      </p:cxnSp>
      <p:cxnSp>
        <p:nvCxnSpPr>
          <p:cNvPr id="22" name="Straight Connector 57">
            <a:extLst>
              <a:ext uri="{FF2B5EF4-FFF2-40B4-BE49-F238E27FC236}">
                <a16:creationId xmlns:a16="http://schemas.microsoft.com/office/drawing/2014/main" id="{42E97448-7D32-CF49-8377-79E833F3E21F}"/>
              </a:ext>
            </a:extLst>
          </p:cNvPr>
          <p:cNvCxnSpPr>
            <a:cxnSpLocks noChangeShapeType="1"/>
          </p:cNvCxnSpPr>
          <p:nvPr userDrawn="1"/>
        </p:nvCxnSpPr>
        <p:spPr bwMode="auto">
          <a:xfrm rot="5400000">
            <a:off x="6388100" y="2971800"/>
            <a:ext cx="457200" cy="0"/>
          </a:xfrm>
          <a:prstGeom prst="line">
            <a:avLst/>
          </a:prstGeom>
          <a:noFill/>
          <a:ln w="6350" cmpd="sng">
            <a:solidFill>
              <a:schemeClr val="accent6"/>
            </a:solidFill>
            <a:round/>
            <a:headEnd/>
            <a:tailEnd/>
          </a:ln>
        </p:spPr>
      </p:cxnSp>
      <p:cxnSp>
        <p:nvCxnSpPr>
          <p:cNvPr id="23" name="Straight Connector 58">
            <a:extLst>
              <a:ext uri="{FF2B5EF4-FFF2-40B4-BE49-F238E27FC236}">
                <a16:creationId xmlns:a16="http://schemas.microsoft.com/office/drawing/2014/main" id="{5110EA05-0233-534A-AEAD-51A3C743CE2B}"/>
              </a:ext>
            </a:extLst>
          </p:cNvPr>
          <p:cNvCxnSpPr>
            <a:cxnSpLocks noChangeShapeType="1"/>
          </p:cNvCxnSpPr>
          <p:nvPr userDrawn="1"/>
        </p:nvCxnSpPr>
        <p:spPr bwMode="auto">
          <a:xfrm rot="5400000">
            <a:off x="7083425" y="2971800"/>
            <a:ext cx="457200" cy="0"/>
          </a:xfrm>
          <a:prstGeom prst="line">
            <a:avLst/>
          </a:prstGeom>
          <a:noFill/>
          <a:ln w="6350" cmpd="sng">
            <a:solidFill>
              <a:schemeClr val="accent6"/>
            </a:solidFill>
            <a:round/>
            <a:headEnd/>
            <a:tailEnd/>
          </a:ln>
        </p:spPr>
      </p:cxnSp>
      <p:sp>
        <p:nvSpPr>
          <p:cNvPr id="24" name="TextBox 23">
            <a:extLst>
              <a:ext uri="{FF2B5EF4-FFF2-40B4-BE49-F238E27FC236}">
                <a16:creationId xmlns:a16="http://schemas.microsoft.com/office/drawing/2014/main" id="{1B821331-716F-E043-8E5C-23DAFCC43EAE}"/>
              </a:ext>
            </a:extLst>
          </p:cNvPr>
          <p:cNvSpPr txBox="1">
            <a:spLocks noChangeArrowheads="1"/>
          </p:cNvSpPr>
          <p:nvPr userDrawn="1"/>
        </p:nvSpPr>
        <p:spPr bwMode="auto">
          <a:xfrm>
            <a:off x="8012113" y="2862263"/>
            <a:ext cx="585787"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Nov</a:t>
            </a:r>
          </a:p>
        </p:txBody>
      </p:sp>
      <p:cxnSp>
        <p:nvCxnSpPr>
          <p:cNvPr id="25" name="Straight Connector 60">
            <a:extLst>
              <a:ext uri="{FF2B5EF4-FFF2-40B4-BE49-F238E27FC236}">
                <a16:creationId xmlns:a16="http://schemas.microsoft.com/office/drawing/2014/main" id="{07365AFD-96F1-544C-A8D5-92856BFF0DE0}"/>
              </a:ext>
            </a:extLst>
          </p:cNvPr>
          <p:cNvCxnSpPr>
            <a:cxnSpLocks noChangeShapeType="1"/>
          </p:cNvCxnSpPr>
          <p:nvPr userDrawn="1"/>
        </p:nvCxnSpPr>
        <p:spPr bwMode="auto">
          <a:xfrm rot="5400000">
            <a:off x="7778750" y="2971800"/>
            <a:ext cx="457200" cy="0"/>
          </a:xfrm>
          <a:prstGeom prst="line">
            <a:avLst/>
          </a:prstGeom>
          <a:noFill/>
          <a:ln w="6350" cmpd="sng">
            <a:solidFill>
              <a:schemeClr val="accent6"/>
            </a:solidFill>
            <a:round/>
            <a:headEnd/>
            <a:tailEnd/>
          </a:ln>
        </p:spPr>
      </p:cxnSp>
      <p:sp>
        <p:nvSpPr>
          <p:cNvPr id="26" name="TextBox 4">
            <a:extLst>
              <a:ext uri="{FF2B5EF4-FFF2-40B4-BE49-F238E27FC236}">
                <a16:creationId xmlns:a16="http://schemas.microsoft.com/office/drawing/2014/main" id="{41527CDF-C3FC-4248-93D1-0F831777F776}"/>
              </a:ext>
            </a:extLst>
          </p:cNvPr>
          <p:cNvSpPr txBox="1">
            <a:spLocks noChangeArrowheads="1"/>
          </p:cNvSpPr>
          <p:nvPr userDrawn="1"/>
        </p:nvSpPr>
        <p:spPr bwMode="auto">
          <a:xfrm>
            <a:off x="6469063" y="2257425"/>
            <a:ext cx="1409700" cy="369888"/>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900">
                <a:solidFill>
                  <a:srgbClr val="000000"/>
                </a:solidFill>
                <a:latin typeface="Nunito Sans" pitchFamily="2" charset="77"/>
                <a:ea typeface="HumstSlab712 Blk BT Black" charset="0"/>
                <a:cs typeface="HumstSlab712 Blk BT Black" charset="0"/>
                <a:sym typeface="Symbol" charset="0"/>
              </a:rPr>
              <a:t>Lorem ipsum dolor sit </a:t>
            </a:r>
            <a:r>
              <a:rPr lang="en-US" sz="900" err="1">
                <a:solidFill>
                  <a:srgbClr val="000000"/>
                </a:solidFill>
                <a:latin typeface="Nunito Sans" pitchFamily="2" charset="77"/>
                <a:ea typeface="HumstSlab712 Blk BT Black" charset="0"/>
                <a:cs typeface="HumstSlab712 Blk BT Black" charset="0"/>
                <a:sym typeface="Symbol" charset="0"/>
              </a:rPr>
              <a:t>amet</a:t>
            </a:r>
            <a:r>
              <a:rPr lang="en-US" sz="900">
                <a:solidFill>
                  <a:srgbClr val="000000"/>
                </a:solidFill>
                <a:latin typeface="Nunito Sans" pitchFamily="2" charset="77"/>
                <a:ea typeface="HumstSlab712 Blk BT Black" charset="0"/>
                <a:cs typeface="HumstSlab712 Blk BT Black" charset="0"/>
                <a:sym typeface="Symbol" charset="0"/>
              </a:rPr>
              <a:t>, </a:t>
            </a:r>
            <a:r>
              <a:rPr lang="en-US" sz="900" err="1">
                <a:solidFill>
                  <a:srgbClr val="000000"/>
                </a:solidFill>
                <a:latin typeface="Nunito Sans" pitchFamily="2" charset="77"/>
                <a:ea typeface="HumstSlab712 Blk BT Black" charset="0"/>
                <a:cs typeface="HumstSlab712 Blk BT Black" charset="0"/>
                <a:sym typeface="Symbol" charset="0"/>
              </a:rPr>
              <a:t>consectetuer</a:t>
            </a:r>
            <a:endParaRPr lang="en-US" sz="900">
              <a:solidFill>
                <a:srgbClr val="000000"/>
              </a:solidFill>
              <a:latin typeface="Nunito Sans" pitchFamily="2" charset="77"/>
              <a:ea typeface="HumstSlab712 Blk BT Black" charset="0"/>
              <a:cs typeface="HumstSlab712 Blk BT Black" charset="0"/>
              <a:sym typeface="Symbol" charset="0"/>
            </a:endParaRPr>
          </a:p>
        </p:txBody>
      </p:sp>
      <p:sp>
        <p:nvSpPr>
          <p:cNvPr id="27" name="TextBox 4">
            <a:extLst>
              <a:ext uri="{FF2B5EF4-FFF2-40B4-BE49-F238E27FC236}">
                <a16:creationId xmlns:a16="http://schemas.microsoft.com/office/drawing/2014/main" id="{90CB0784-7A9C-9049-9CD3-91CF0148E202}"/>
              </a:ext>
            </a:extLst>
          </p:cNvPr>
          <p:cNvSpPr txBox="1">
            <a:spLocks noChangeArrowheads="1"/>
          </p:cNvSpPr>
          <p:nvPr userDrawn="1"/>
        </p:nvSpPr>
        <p:spPr bwMode="auto">
          <a:xfrm>
            <a:off x="3649663" y="2119313"/>
            <a:ext cx="1371600" cy="508000"/>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900">
                <a:solidFill>
                  <a:srgbClr val="000000"/>
                </a:solidFill>
                <a:latin typeface="Nunito Sans" pitchFamily="2" charset="77"/>
                <a:cs typeface="HumstSlab712 BT Roman"/>
                <a:sym typeface="Symbol" charset="0"/>
              </a:rPr>
              <a:t>Lorem ipsum dolor sit </a:t>
            </a:r>
            <a:r>
              <a:rPr lang="en-US" sz="900" err="1">
                <a:solidFill>
                  <a:srgbClr val="000000"/>
                </a:solidFill>
                <a:latin typeface="Nunito Sans" pitchFamily="2" charset="77"/>
                <a:cs typeface="HumstSlab712 BT Roman"/>
                <a:sym typeface="Symbol" charset="0"/>
              </a:rPr>
              <a:t>amet</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consectetuer</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adipiscing</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elit</a:t>
            </a:r>
            <a:endParaRPr lang="en-US" sz="900">
              <a:solidFill>
                <a:srgbClr val="000000"/>
              </a:solidFill>
              <a:latin typeface="Nunito Sans" pitchFamily="2" charset="77"/>
              <a:cs typeface="HumstSlab712 BT Roman"/>
              <a:sym typeface="Symbol" charset="0"/>
            </a:endParaRPr>
          </a:p>
        </p:txBody>
      </p:sp>
      <p:sp>
        <p:nvSpPr>
          <p:cNvPr id="28" name="TextBox 4">
            <a:extLst>
              <a:ext uri="{FF2B5EF4-FFF2-40B4-BE49-F238E27FC236}">
                <a16:creationId xmlns:a16="http://schemas.microsoft.com/office/drawing/2014/main" id="{F9BA3F32-F808-7A42-A82C-878DE87D4D28}"/>
              </a:ext>
            </a:extLst>
          </p:cNvPr>
          <p:cNvSpPr txBox="1">
            <a:spLocks noChangeArrowheads="1"/>
          </p:cNvSpPr>
          <p:nvPr userDrawn="1"/>
        </p:nvSpPr>
        <p:spPr bwMode="auto">
          <a:xfrm>
            <a:off x="6186488" y="3244850"/>
            <a:ext cx="1371600" cy="508000"/>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900">
                <a:solidFill>
                  <a:srgbClr val="000000"/>
                </a:solidFill>
                <a:latin typeface="Nunito Sans" pitchFamily="2" charset="77"/>
                <a:cs typeface="HumstSlab712 BT Roman"/>
                <a:sym typeface="Symbol" charset="0"/>
              </a:rPr>
              <a:t>Lorem ipsum dolor sit </a:t>
            </a:r>
            <a:r>
              <a:rPr lang="en-US" sz="900" err="1">
                <a:solidFill>
                  <a:srgbClr val="000000"/>
                </a:solidFill>
                <a:latin typeface="Nunito Sans" pitchFamily="2" charset="77"/>
                <a:cs typeface="HumstSlab712 BT Roman"/>
                <a:sym typeface="Symbol" charset="0"/>
              </a:rPr>
              <a:t>amet</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consectetuer</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adipiscing</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elit</a:t>
            </a:r>
            <a:endParaRPr lang="en-US" sz="900">
              <a:solidFill>
                <a:srgbClr val="000000"/>
              </a:solidFill>
              <a:latin typeface="Nunito Sans" pitchFamily="2" charset="77"/>
              <a:cs typeface="HumstSlab712 BT Roman"/>
              <a:sym typeface="Symbol" charset="0"/>
            </a:endParaRPr>
          </a:p>
        </p:txBody>
      </p:sp>
      <p:sp>
        <p:nvSpPr>
          <p:cNvPr id="29" name="TextBox 4">
            <a:extLst>
              <a:ext uri="{FF2B5EF4-FFF2-40B4-BE49-F238E27FC236}">
                <a16:creationId xmlns:a16="http://schemas.microsoft.com/office/drawing/2014/main" id="{A2F475B8-59EB-9044-B8CA-278AEE6B77C4}"/>
              </a:ext>
            </a:extLst>
          </p:cNvPr>
          <p:cNvSpPr txBox="1">
            <a:spLocks noChangeArrowheads="1"/>
          </p:cNvSpPr>
          <p:nvPr userDrawn="1"/>
        </p:nvSpPr>
        <p:spPr bwMode="auto">
          <a:xfrm>
            <a:off x="5021263" y="2119313"/>
            <a:ext cx="1371600" cy="508000"/>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900">
                <a:solidFill>
                  <a:srgbClr val="000000"/>
                </a:solidFill>
                <a:latin typeface="Nunito Sans" pitchFamily="2" charset="77"/>
                <a:cs typeface="HumstSlab712 BT Roman"/>
                <a:sym typeface="Symbol" charset="0"/>
              </a:rPr>
              <a:t>Lorem ipsum dolor sit </a:t>
            </a:r>
            <a:r>
              <a:rPr lang="en-US" sz="900" err="1">
                <a:solidFill>
                  <a:srgbClr val="000000"/>
                </a:solidFill>
                <a:latin typeface="Nunito Sans" pitchFamily="2" charset="77"/>
                <a:cs typeface="HumstSlab712 BT Roman"/>
                <a:sym typeface="Symbol" charset="0"/>
              </a:rPr>
              <a:t>amet</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consectetuer</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adipiscing</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elit</a:t>
            </a:r>
            <a:endParaRPr lang="en-US" sz="900">
              <a:solidFill>
                <a:srgbClr val="000000"/>
              </a:solidFill>
              <a:latin typeface="Nunito Sans" pitchFamily="2" charset="77"/>
              <a:cs typeface="HumstSlab712 BT Roman"/>
              <a:sym typeface="Symbol" charset="0"/>
            </a:endParaRPr>
          </a:p>
        </p:txBody>
      </p:sp>
      <p:sp>
        <p:nvSpPr>
          <p:cNvPr id="30" name="TextBox 4">
            <a:extLst>
              <a:ext uri="{FF2B5EF4-FFF2-40B4-BE49-F238E27FC236}">
                <a16:creationId xmlns:a16="http://schemas.microsoft.com/office/drawing/2014/main" id="{7E9838EF-1146-5F47-90D9-0120F5ECFF38}"/>
              </a:ext>
            </a:extLst>
          </p:cNvPr>
          <p:cNvSpPr txBox="1">
            <a:spLocks noChangeArrowheads="1"/>
          </p:cNvSpPr>
          <p:nvPr userDrawn="1"/>
        </p:nvSpPr>
        <p:spPr bwMode="auto">
          <a:xfrm>
            <a:off x="4564063" y="3244850"/>
            <a:ext cx="1447800" cy="508000"/>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900">
                <a:solidFill>
                  <a:srgbClr val="000000"/>
                </a:solidFill>
                <a:latin typeface="Nunito Sans" pitchFamily="2" charset="77"/>
                <a:cs typeface="HumstSlab712 BT Roman"/>
                <a:sym typeface="Symbol" charset="0"/>
              </a:rPr>
              <a:t>Lorem ipsum dolor sit </a:t>
            </a:r>
            <a:r>
              <a:rPr lang="en-US" sz="900" err="1">
                <a:solidFill>
                  <a:srgbClr val="000000"/>
                </a:solidFill>
                <a:latin typeface="Nunito Sans" pitchFamily="2" charset="77"/>
                <a:cs typeface="HumstSlab712 BT Roman"/>
                <a:sym typeface="Symbol" charset="0"/>
              </a:rPr>
              <a:t>amet</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consectetuer</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adipiscing</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elit</a:t>
            </a:r>
            <a:endParaRPr lang="en-US" sz="900">
              <a:solidFill>
                <a:srgbClr val="000000"/>
              </a:solidFill>
              <a:latin typeface="Nunito Sans" pitchFamily="2" charset="77"/>
              <a:cs typeface="HumstSlab712 BT Roman"/>
              <a:sym typeface="Symbol" charset="0"/>
            </a:endParaRPr>
          </a:p>
        </p:txBody>
      </p:sp>
      <p:sp>
        <p:nvSpPr>
          <p:cNvPr id="31" name="TextBox 4">
            <a:extLst>
              <a:ext uri="{FF2B5EF4-FFF2-40B4-BE49-F238E27FC236}">
                <a16:creationId xmlns:a16="http://schemas.microsoft.com/office/drawing/2014/main" id="{1FBD99E5-88BD-1548-8112-8B1A7BA8FB63}"/>
              </a:ext>
            </a:extLst>
          </p:cNvPr>
          <p:cNvSpPr txBox="1">
            <a:spLocks noChangeArrowheads="1"/>
          </p:cNvSpPr>
          <p:nvPr userDrawn="1"/>
        </p:nvSpPr>
        <p:spPr bwMode="auto">
          <a:xfrm>
            <a:off x="7878763" y="2119313"/>
            <a:ext cx="1355725" cy="508000"/>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900">
                <a:solidFill>
                  <a:srgbClr val="000000"/>
                </a:solidFill>
                <a:latin typeface="Nunito Sans" pitchFamily="2" charset="77"/>
                <a:cs typeface="HumstSlab712 BT Roman"/>
                <a:sym typeface="Symbol" charset="0"/>
              </a:rPr>
              <a:t>Lorem ipsum dolor sit </a:t>
            </a:r>
            <a:r>
              <a:rPr lang="en-US" sz="900" err="1">
                <a:solidFill>
                  <a:srgbClr val="000000"/>
                </a:solidFill>
                <a:latin typeface="Nunito Sans" pitchFamily="2" charset="77"/>
                <a:cs typeface="HumstSlab712 BT Roman"/>
                <a:sym typeface="Symbol" charset="0"/>
              </a:rPr>
              <a:t>amet</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consectetuer</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adipiscing</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elit</a:t>
            </a:r>
            <a:endParaRPr lang="en-US" sz="900">
              <a:solidFill>
                <a:srgbClr val="000000"/>
              </a:solidFill>
              <a:latin typeface="Nunito Sans" pitchFamily="2" charset="77"/>
              <a:cs typeface="HumstSlab712 BT Roman"/>
              <a:sym typeface="Symbol" charset="0"/>
            </a:endParaRPr>
          </a:p>
        </p:txBody>
      </p:sp>
      <p:sp>
        <p:nvSpPr>
          <p:cNvPr id="32" name="TextBox 4">
            <a:extLst>
              <a:ext uri="{FF2B5EF4-FFF2-40B4-BE49-F238E27FC236}">
                <a16:creationId xmlns:a16="http://schemas.microsoft.com/office/drawing/2014/main" id="{6E556E58-C351-7843-838F-5715FCF99466}"/>
              </a:ext>
            </a:extLst>
          </p:cNvPr>
          <p:cNvSpPr txBox="1">
            <a:spLocks noChangeArrowheads="1"/>
          </p:cNvSpPr>
          <p:nvPr userDrawn="1"/>
        </p:nvSpPr>
        <p:spPr bwMode="auto">
          <a:xfrm>
            <a:off x="7764463" y="3244850"/>
            <a:ext cx="1371600" cy="508000"/>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900">
                <a:solidFill>
                  <a:srgbClr val="000000"/>
                </a:solidFill>
                <a:latin typeface="Nunito Sans" pitchFamily="2" charset="77"/>
                <a:cs typeface="HumstSlab712 BT Roman"/>
                <a:sym typeface="Symbol" charset="0"/>
              </a:rPr>
              <a:t>Lorem ipsum dolor sit </a:t>
            </a:r>
            <a:r>
              <a:rPr lang="en-US" sz="900" err="1">
                <a:solidFill>
                  <a:srgbClr val="000000"/>
                </a:solidFill>
                <a:latin typeface="Nunito Sans" pitchFamily="2" charset="77"/>
                <a:cs typeface="HumstSlab712 BT Roman"/>
                <a:sym typeface="Symbol" charset="0"/>
              </a:rPr>
              <a:t>amet</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consectetuer</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adipiscing</a:t>
            </a:r>
            <a:r>
              <a:rPr lang="en-US" sz="900">
                <a:solidFill>
                  <a:srgbClr val="000000"/>
                </a:solidFill>
                <a:latin typeface="Nunito Sans" pitchFamily="2" charset="77"/>
                <a:cs typeface="HumstSlab712 BT Roman"/>
                <a:sym typeface="Symbol" charset="0"/>
              </a:rPr>
              <a:t> </a:t>
            </a:r>
            <a:r>
              <a:rPr lang="en-US" sz="900" err="1">
                <a:solidFill>
                  <a:srgbClr val="000000"/>
                </a:solidFill>
                <a:latin typeface="Nunito Sans" pitchFamily="2" charset="77"/>
                <a:cs typeface="HumstSlab712 BT Roman"/>
                <a:sym typeface="Symbol" charset="0"/>
              </a:rPr>
              <a:t>elit</a:t>
            </a:r>
            <a:endParaRPr lang="en-US" sz="900">
              <a:solidFill>
                <a:srgbClr val="000000"/>
              </a:solidFill>
              <a:latin typeface="Nunito Sans" pitchFamily="2" charset="77"/>
              <a:cs typeface="HumstSlab712 BT Roman"/>
              <a:sym typeface="Symbol" charset="0"/>
            </a:endParaRPr>
          </a:p>
        </p:txBody>
      </p:sp>
      <p:sp>
        <p:nvSpPr>
          <p:cNvPr id="33" name="TextBox 23">
            <a:extLst>
              <a:ext uri="{FF2B5EF4-FFF2-40B4-BE49-F238E27FC236}">
                <a16:creationId xmlns:a16="http://schemas.microsoft.com/office/drawing/2014/main" id="{3DDB7A3A-CDBC-904A-B7FF-65CC7B336FE4}"/>
              </a:ext>
            </a:extLst>
          </p:cNvPr>
          <p:cNvSpPr txBox="1">
            <a:spLocks noChangeArrowheads="1"/>
          </p:cNvSpPr>
          <p:nvPr userDrawn="1"/>
        </p:nvSpPr>
        <p:spPr bwMode="auto">
          <a:xfrm>
            <a:off x="8707438" y="2862263"/>
            <a:ext cx="587375" cy="261937"/>
          </a:xfrm>
          <a:prstGeom prst="rect">
            <a:avLst/>
          </a:prstGeom>
          <a:noFill/>
          <a:ln>
            <a:noFill/>
          </a:ln>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defTabSz="457149" eaLnBrk="1" fontAlgn="auto" hangingPunct="1">
              <a:spcBef>
                <a:spcPts val="0"/>
              </a:spcBef>
              <a:spcAft>
                <a:spcPts val="0"/>
              </a:spcAft>
              <a:defRPr/>
            </a:pPr>
            <a:r>
              <a:rPr lang="en-US" sz="1100">
                <a:solidFill>
                  <a:srgbClr val="000000"/>
                </a:solidFill>
                <a:latin typeface="Nunito Sans" pitchFamily="2" charset="77"/>
                <a:cs typeface="HumstSlab712 BT Roman"/>
                <a:sym typeface="Symbol" charset="0"/>
              </a:rPr>
              <a:t>Dec</a:t>
            </a:r>
          </a:p>
        </p:txBody>
      </p:sp>
      <p:cxnSp>
        <p:nvCxnSpPr>
          <p:cNvPr id="34" name="Straight Connector 60">
            <a:extLst>
              <a:ext uri="{FF2B5EF4-FFF2-40B4-BE49-F238E27FC236}">
                <a16:creationId xmlns:a16="http://schemas.microsoft.com/office/drawing/2014/main" id="{17B02913-AB89-6640-AA57-645F37B977B8}"/>
              </a:ext>
            </a:extLst>
          </p:cNvPr>
          <p:cNvCxnSpPr>
            <a:cxnSpLocks noChangeShapeType="1"/>
          </p:cNvCxnSpPr>
          <p:nvPr userDrawn="1"/>
        </p:nvCxnSpPr>
        <p:spPr bwMode="auto">
          <a:xfrm rot="5400000">
            <a:off x="8472488" y="2971800"/>
            <a:ext cx="457200" cy="0"/>
          </a:xfrm>
          <a:prstGeom prst="line">
            <a:avLst/>
          </a:prstGeom>
          <a:noFill/>
          <a:ln w="6350" cmpd="sng">
            <a:solidFill>
              <a:schemeClr val="accent6"/>
            </a:solidFill>
            <a:round/>
            <a:headEnd/>
            <a:tailEnd/>
          </a:ln>
        </p:spPr>
      </p:cxnSp>
      <p:sp>
        <p:nvSpPr>
          <p:cNvPr id="35" name="Text Placeholder 1">
            <a:extLst>
              <a:ext uri="{FF2B5EF4-FFF2-40B4-BE49-F238E27FC236}">
                <a16:creationId xmlns:a16="http://schemas.microsoft.com/office/drawing/2014/main" id="{9567D7E8-5B45-D548-93E7-FE7511A6B162}"/>
              </a:ext>
            </a:extLst>
          </p:cNvPr>
          <p:cNvSpPr txBox="1">
            <a:spLocks/>
          </p:cNvSpPr>
          <p:nvPr userDrawn="1"/>
        </p:nvSpPr>
        <p:spPr>
          <a:xfrm>
            <a:off x="796925" y="682625"/>
            <a:ext cx="6872288" cy="674688"/>
          </a:xfrm>
          <a:prstGeom prst="rect">
            <a:avLst/>
          </a:prstGeom>
        </p:spPr>
        <p:txBody>
          <a:bodyPr/>
          <a:lstStyle>
            <a:lvl1pPr marL="0" indent="0" algn="l" defTabSz="914400" rtl="0" eaLnBrk="1" latinLnBrk="0" hangingPunct="1">
              <a:lnSpc>
                <a:spcPct val="100000"/>
              </a:lnSpc>
              <a:spcBef>
                <a:spcPts val="1000"/>
              </a:spcBef>
              <a:buFont typeface="Arial"/>
              <a:buNone/>
              <a:defRPr sz="2400" b="1" kern="1200" baseline="0">
                <a:ln>
                  <a:noFill/>
                </a:ln>
                <a:solidFill>
                  <a:schemeClr val="accent1"/>
                </a:solidFill>
                <a:latin typeface="Nunito Sans" pitchFamily="2" charset="77"/>
                <a:ea typeface="+mn-ea"/>
                <a:cs typeface="+mn-cs"/>
              </a:defRPr>
            </a:lvl1pPr>
            <a:lvl2pPr marL="457149"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2pPr>
            <a:lvl3pPr marL="914298"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3pPr>
            <a:lvl4pPr marL="1371448"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4pPr>
            <a:lvl5pPr marL="1828597"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5pPr>
            <a:lvl6pPr marL="2285746"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6pPr>
            <a:lvl7pPr marL="2742895"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7pPr>
            <a:lvl8pPr marL="3200044"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8pPr>
            <a:lvl9pPr marL="3657193"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9pPr>
          </a:lstStyle>
          <a:p>
            <a:pPr fontAlgn="auto">
              <a:spcBef>
                <a:spcPts val="0"/>
              </a:spcBef>
              <a:spcAft>
                <a:spcPts val="0"/>
              </a:spcAft>
              <a:defRPr/>
            </a:pPr>
            <a:r>
              <a:rPr lang="en-US" sz="2200"/>
              <a:t>Header</a:t>
            </a:r>
          </a:p>
          <a:p>
            <a:pPr fontAlgn="auto">
              <a:spcBef>
                <a:spcPts val="0"/>
              </a:spcBef>
              <a:spcAft>
                <a:spcPts val="0"/>
              </a:spcAft>
              <a:defRPr/>
            </a:pPr>
            <a:r>
              <a:rPr lang="en-US" sz="2000">
                <a:solidFill>
                  <a:schemeClr val="tx1"/>
                </a:solidFill>
              </a:rPr>
              <a:t>Subhead</a:t>
            </a:r>
          </a:p>
          <a:p>
            <a:pPr fontAlgn="auto">
              <a:spcBef>
                <a:spcPts val="0"/>
              </a:spcBef>
              <a:spcAft>
                <a:spcPts val="0"/>
              </a:spcAft>
              <a:defRPr/>
            </a:pPr>
            <a:endParaRPr lang="en-US"/>
          </a:p>
        </p:txBody>
      </p:sp>
    </p:spTree>
    <p:extLst>
      <p:ext uri="{BB962C8B-B14F-4D97-AF65-F5344CB8AC3E}">
        <p14:creationId xmlns:p14="http://schemas.microsoft.com/office/powerpoint/2010/main" val="10557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500"/>
                                        <p:tgtEl>
                                          <p:spTgt spid="2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par>
                                <p:cTn id="101" presetID="10" presetClass="entr" presetSubtype="0" fill="hold"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7" grpId="0"/>
      <p:bldP spid="8" grpId="0"/>
      <p:bldP spid="9" grpId="0"/>
      <p:bldP spid="10" grpId="0"/>
      <p:bldP spid="11" grpId="0"/>
      <p:bldP spid="12" grpId="0"/>
      <p:bldP spid="13" grpId="0"/>
      <p:bldP spid="14" grpId="0"/>
      <p:bldP spid="24" grpId="0"/>
      <p:bldP spid="26" grpId="0"/>
      <p:bldP spid="27" grpId="0"/>
      <p:bldP spid="28" grpId="0"/>
      <p:bldP spid="29" grpId="0"/>
      <p:bldP spid="30" grpId="0"/>
      <p:bldP spid="31" grpId="0"/>
      <p:bldP spid="32" grpId="0"/>
      <p:bldP spid="3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30650C-4471-CB4E-AD15-FDADA42902B6}"/>
              </a:ext>
            </a:extLst>
          </p:cNvPr>
          <p:cNvGraphicFramePr>
            <a:graphicFrameLocks noGrp="1"/>
          </p:cNvGraphicFramePr>
          <p:nvPr/>
        </p:nvGraphicFramePr>
        <p:xfrm>
          <a:off x="912813" y="1597025"/>
          <a:ext cx="8334376" cy="3344865"/>
        </p:xfrm>
        <a:graphic>
          <a:graphicData uri="http://schemas.openxmlformats.org/drawingml/2006/table">
            <a:tbl>
              <a:tblPr/>
              <a:tblGrid>
                <a:gridCol w="292434">
                  <a:extLst>
                    <a:ext uri="{9D8B030D-6E8A-4147-A177-3AD203B41FA5}">
                      <a16:colId xmlns:a16="http://schemas.microsoft.com/office/drawing/2014/main" val="20000"/>
                    </a:ext>
                  </a:extLst>
                </a:gridCol>
                <a:gridCol w="3436103">
                  <a:extLst>
                    <a:ext uri="{9D8B030D-6E8A-4147-A177-3AD203B41FA5}">
                      <a16:colId xmlns:a16="http://schemas.microsoft.com/office/drawing/2014/main" val="20001"/>
                    </a:ext>
                  </a:extLst>
                </a:gridCol>
                <a:gridCol w="1169737">
                  <a:extLst>
                    <a:ext uri="{9D8B030D-6E8A-4147-A177-3AD203B41FA5}">
                      <a16:colId xmlns:a16="http://schemas.microsoft.com/office/drawing/2014/main" val="20002"/>
                    </a:ext>
                  </a:extLst>
                </a:gridCol>
                <a:gridCol w="1242846">
                  <a:extLst>
                    <a:ext uri="{9D8B030D-6E8A-4147-A177-3AD203B41FA5}">
                      <a16:colId xmlns:a16="http://schemas.microsoft.com/office/drawing/2014/main" val="20003"/>
                    </a:ext>
                  </a:extLst>
                </a:gridCol>
                <a:gridCol w="2193256">
                  <a:extLst>
                    <a:ext uri="{9D8B030D-6E8A-4147-A177-3AD203B41FA5}">
                      <a16:colId xmlns:a16="http://schemas.microsoft.com/office/drawing/2014/main" val="20004"/>
                    </a:ext>
                  </a:extLst>
                </a:gridCol>
              </a:tblGrid>
              <a:tr h="29765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endParaRPr>
                    </a:p>
                  </a:txBody>
                  <a:tcPr marL="72013" marR="72013" marT="36006" marB="3600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Lorem ipsum </a:t>
                      </a:r>
                      <a:r>
                        <a:rPr kumimoji="0" lang="en-US" sz="900" b="1" i="0" u="none" strike="noStrike" cap="none" normalizeH="0" baseline="0" err="1">
                          <a:ln>
                            <a:noFill/>
                          </a:ln>
                          <a:solidFill>
                            <a:srgbClr val="000000"/>
                          </a:solidFill>
                          <a:effectLst/>
                          <a:latin typeface="Nunito Sans" pitchFamily="2" charset="77"/>
                          <a:ea typeface="HumstSlab712 Blk BT Black" charset="0"/>
                          <a:cs typeface="HumstSlab712 Blk BT Black" charset="0"/>
                        </a:rPr>
                        <a:t>delores</a:t>
                      </a: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 sit </a:t>
                      </a:r>
                      <a:r>
                        <a:rPr kumimoji="0" lang="en-US" sz="900" b="1" i="0" u="none" strike="noStrike" cap="none" normalizeH="0" baseline="0" err="1">
                          <a:ln>
                            <a:noFill/>
                          </a:ln>
                          <a:solidFill>
                            <a:srgbClr val="000000"/>
                          </a:solidFill>
                          <a:effectLst/>
                          <a:latin typeface="Nunito Sans" pitchFamily="2" charset="77"/>
                          <a:ea typeface="HumstSlab712 Blk BT Black" charset="0"/>
                          <a:cs typeface="HumstSlab712 Blk BT Black" charset="0"/>
                        </a:rPr>
                        <a:t>amet</a:t>
                      </a:r>
                      <a:endPar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endParaRPr>
                    </a:p>
                  </a:txBody>
                  <a:tcPr marL="72013" marR="72013" marT="36006" marB="3600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Lorem ipsum </a:t>
                      </a:r>
                    </a:p>
                  </a:txBody>
                  <a:tcPr marL="72013" marR="72013" marT="36006" marB="3600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Lorem ipsum </a:t>
                      </a:r>
                    </a:p>
                  </a:txBody>
                  <a:tcPr marL="72013" marR="72013" marT="36006" marB="3600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Lorem ipsum </a:t>
                      </a:r>
                    </a:p>
                  </a:txBody>
                  <a:tcPr marL="72013" marR="72013" marT="36006" marB="3600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0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1</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 ipsum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Maecenas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porttitor</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congue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massa</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95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2</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 magna eros quis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urna</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br>
                        <a:rPr kumimoji="0" lang="en-US" sz="900" b="0" i="0" u="none" strike="noStrike" cap="none" normalizeH="0" baseline="0">
                          <a:ln>
                            <a:noFill/>
                          </a:ln>
                          <a:solidFill>
                            <a:srgbClr val="000000"/>
                          </a:solidFill>
                          <a:effectLst/>
                          <a:latin typeface="Nunito Sans" pitchFamily="2" charset="77"/>
                          <a:ea typeface="MS PGothic" charset="0"/>
                          <a:cs typeface="HumstSlab712 BT Roman"/>
                        </a:rPr>
                      </a:b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Fusce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posuere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malesuada</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libero,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commodo</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magna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eros</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quis</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urna</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95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3</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consectetuer</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adipiscing</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elit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Maecenas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porttitor</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congue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massa</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Fusce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posuerequis</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urna</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Fusce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posuere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eros</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quis</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urna</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3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4</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consectetuer</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adipiscing</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elit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13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5</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Maecenas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porttitor</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congue</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massa</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13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6</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10" marB="360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10" marB="360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a:t>
                      </a:r>
                    </a:p>
                  </a:txBody>
                  <a:tcPr marL="72013" marR="72013" marT="36010" marB="360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consectetuer</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adipiscing</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elit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10" marB="360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34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Nunito Sans" pitchFamily="2" charset="77"/>
                          <a:ea typeface="HumstSlab712 Blk BT Black" charset="0"/>
                          <a:cs typeface="HumstSlab712 Blk BT Black" charset="0"/>
                        </a:rPr>
                        <a:t>7</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consectetuer</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Lorem,Ipsum</a:t>
                      </a: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rgbClr val="000000"/>
                        </a:solidFill>
                        <a:effectLst/>
                        <a:latin typeface="Nunito Sans" pitchFamily="2" charset="77"/>
                        <a:ea typeface="MS PGothic" charset="0"/>
                        <a:cs typeface="HumstSlab712 BT Roman"/>
                      </a:endParaRP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Lorem</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Lorem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ipsum</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dolor sit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amet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consectetuer</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adipiscing</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r>
                        <a:rPr kumimoji="0" lang="en-US" sz="900" b="0" i="0" u="none" strike="noStrike" cap="none" normalizeH="0" baseline="0" err="1">
                          <a:ln>
                            <a:noFill/>
                          </a:ln>
                          <a:solidFill>
                            <a:srgbClr val="000000"/>
                          </a:solidFill>
                          <a:effectLst/>
                          <a:latin typeface="Nunito Sans" pitchFamily="2" charset="77"/>
                          <a:ea typeface="MS PGothic" charset="0"/>
                          <a:cs typeface="HumstSlab712 BT Roman"/>
                        </a:rPr>
                        <a:t>elit</a:t>
                      </a:r>
                      <a:r>
                        <a:rPr kumimoji="0" lang="en-US" sz="900" b="0" i="0" u="none" strike="noStrike" cap="none" normalizeH="0" baseline="0">
                          <a:ln>
                            <a:noFill/>
                          </a:ln>
                          <a:solidFill>
                            <a:srgbClr val="000000"/>
                          </a:solidFill>
                          <a:effectLst/>
                          <a:latin typeface="Nunito Sans" pitchFamily="2" charset="77"/>
                          <a:ea typeface="MS PGothic" charset="0"/>
                          <a:cs typeface="HumstSlab712 BT Roman"/>
                        </a:rPr>
                        <a:t>. </a:t>
                      </a:r>
                    </a:p>
                  </a:txBody>
                  <a:tcPr marL="72013" marR="72013" marT="36006" marB="360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 name="Text Placeholder 1">
            <a:extLst>
              <a:ext uri="{FF2B5EF4-FFF2-40B4-BE49-F238E27FC236}">
                <a16:creationId xmlns:a16="http://schemas.microsoft.com/office/drawing/2014/main" id="{0185156C-EFF9-9E49-8DAD-0816E3B003C1}"/>
              </a:ext>
            </a:extLst>
          </p:cNvPr>
          <p:cNvSpPr txBox="1">
            <a:spLocks/>
          </p:cNvSpPr>
          <p:nvPr userDrawn="1"/>
        </p:nvSpPr>
        <p:spPr>
          <a:xfrm>
            <a:off x="796925" y="682625"/>
            <a:ext cx="6872288" cy="674688"/>
          </a:xfrm>
          <a:prstGeom prst="rect">
            <a:avLst/>
          </a:prstGeom>
        </p:spPr>
        <p:txBody>
          <a:bodyPr/>
          <a:lstStyle>
            <a:lvl1pPr marL="0" indent="0" algn="l" defTabSz="914400" rtl="0" eaLnBrk="1" latinLnBrk="0" hangingPunct="1">
              <a:lnSpc>
                <a:spcPct val="100000"/>
              </a:lnSpc>
              <a:spcBef>
                <a:spcPts val="1000"/>
              </a:spcBef>
              <a:buFont typeface="Arial"/>
              <a:buNone/>
              <a:defRPr sz="2400" b="1" kern="1200" baseline="0">
                <a:ln>
                  <a:noFill/>
                </a:ln>
                <a:solidFill>
                  <a:schemeClr val="accent1"/>
                </a:solidFill>
                <a:latin typeface="Nunito Sans" pitchFamily="2" charset="77"/>
                <a:ea typeface="+mn-ea"/>
                <a:cs typeface="+mn-cs"/>
              </a:defRPr>
            </a:lvl1pPr>
            <a:lvl2pPr marL="457149"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2pPr>
            <a:lvl3pPr marL="914298"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3pPr>
            <a:lvl4pPr marL="1371448"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4pPr>
            <a:lvl5pPr marL="1828597"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5pPr>
            <a:lvl6pPr marL="2285746"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6pPr>
            <a:lvl7pPr marL="2742895"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7pPr>
            <a:lvl8pPr marL="3200044"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8pPr>
            <a:lvl9pPr marL="3657193"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9pPr>
          </a:lstStyle>
          <a:p>
            <a:pPr fontAlgn="auto">
              <a:spcBef>
                <a:spcPts val="0"/>
              </a:spcBef>
              <a:spcAft>
                <a:spcPts val="0"/>
              </a:spcAft>
              <a:defRPr/>
            </a:pPr>
            <a:r>
              <a:rPr lang="en-US" sz="2200"/>
              <a:t>Header</a:t>
            </a:r>
          </a:p>
          <a:p>
            <a:pPr fontAlgn="auto">
              <a:spcBef>
                <a:spcPts val="0"/>
              </a:spcBef>
              <a:spcAft>
                <a:spcPts val="0"/>
              </a:spcAft>
              <a:defRPr/>
            </a:pPr>
            <a:r>
              <a:rPr lang="en-US" sz="2000">
                <a:solidFill>
                  <a:schemeClr val="tx1"/>
                </a:solidFill>
              </a:rPr>
              <a:t>Subhead</a:t>
            </a:r>
          </a:p>
          <a:p>
            <a:pPr fontAlgn="auto">
              <a:spcBef>
                <a:spcPts val="0"/>
              </a:spcBef>
              <a:spcAft>
                <a:spcPts val="0"/>
              </a:spcAft>
              <a:defRPr/>
            </a:pPr>
            <a:endParaRPr lang="en-US"/>
          </a:p>
        </p:txBody>
      </p:sp>
    </p:spTree>
    <p:extLst>
      <p:ext uri="{BB962C8B-B14F-4D97-AF65-F5344CB8AC3E}">
        <p14:creationId xmlns:p14="http://schemas.microsoft.com/office/powerpoint/2010/main" val="353556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74F4F-5AE6-B64D-812D-C923EDD331E9}"/>
              </a:ext>
            </a:extLst>
          </p:cNvPr>
          <p:cNvSpPr/>
          <p:nvPr userDrawn="1"/>
        </p:nvSpPr>
        <p:spPr>
          <a:xfrm>
            <a:off x="-6350" y="-44450"/>
            <a:ext cx="10244138" cy="5759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9" eaLnBrk="1" fontAlgn="auto" hangingPunct="1">
              <a:spcBef>
                <a:spcPts val="0"/>
              </a:spcBef>
              <a:spcAft>
                <a:spcPts val="0"/>
              </a:spcAft>
              <a:defRPr/>
            </a:pPr>
            <a:endParaRPr lang="en-US"/>
          </a:p>
        </p:txBody>
      </p:sp>
      <p:pic>
        <p:nvPicPr>
          <p:cNvPr id="4" name="Picture 6" descr="A close up of a logo&#10;&#10;Description automatically generated">
            <a:extLst>
              <a:ext uri="{FF2B5EF4-FFF2-40B4-BE49-F238E27FC236}">
                <a16:creationId xmlns:a16="http://schemas.microsoft.com/office/drawing/2014/main" id="{AE91897C-ADE2-9448-BA01-CD2FAD34CE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30163"/>
            <a:ext cx="10250488" cy="575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D22D9D8-D276-1E41-81E9-6BF6A3FB3080}"/>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6" name="Rectangle 5">
            <a:extLst>
              <a:ext uri="{FF2B5EF4-FFF2-40B4-BE49-F238E27FC236}">
                <a16:creationId xmlns:a16="http://schemas.microsoft.com/office/drawing/2014/main" id="{FF4371D1-F7A1-2841-9FBB-093F0415E52D}"/>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7" name="Slide Number Placeholder 7">
            <a:extLst>
              <a:ext uri="{FF2B5EF4-FFF2-40B4-BE49-F238E27FC236}">
                <a16:creationId xmlns:a16="http://schemas.microsoft.com/office/drawing/2014/main" id="{3DC172D0-9074-974E-BB1E-0BA21B7078B2}"/>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CECCEAC-BD5F-684C-9A75-AF66C07F7283}"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8" name="Picture 13" descr="A close up of a logo&#10;&#10;Description automatically generated">
            <a:extLst>
              <a:ext uri="{FF2B5EF4-FFF2-40B4-BE49-F238E27FC236}">
                <a16:creationId xmlns:a16="http://schemas.microsoft.com/office/drawing/2014/main" id="{E4965555-2CC2-054D-9C7F-4DA2D4172F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6863"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p:cNvSpPr>
            <a:spLocks noGrp="1"/>
          </p:cNvSpPr>
          <p:nvPr>
            <p:ph type="body" idx="18"/>
          </p:nvPr>
        </p:nvSpPr>
        <p:spPr>
          <a:xfrm>
            <a:off x="580740" y="1945580"/>
            <a:ext cx="8128758" cy="1815955"/>
          </a:xfrm>
          <a:prstGeom prst="rect">
            <a:avLst/>
          </a:prstGeom>
          <a:effectLst/>
        </p:spPr>
        <p:txBody>
          <a:bodyPr wrap="square" anchor="t">
            <a:noAutofit/>
          </a:bodyPr>
          <a:lstStyle>
            <a:lvl1pPr marL="0" indent="0" algn="l">
              <a:buNone/>
              <a:defRPr sz="5000" b="0" i="0" baseline="0">
                <a:ln>
                  <a:noFill/>
                </a:ln>
                <a:solidFill>
                  <a:schemeClr val="tx1"/>
                </a:solidFill>
                <a:latin typeface="Nunito Sans Light" pitchFamily="2" charset="77"/>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7" indent="0">
              <a:buNone/>
              <a:defRPr sz="1400">
                <a:solidFill>
                  <a:schemeClr val="tx1">
                    <a:tint val="75000"/>
                  </a:schemeClr>
                </a:solidFill>
              </a:defRPr>
            </a:lvl5pPr>
            <a:lvl6pPr marL="2285746" indent="0">
              <a:buNone/>
              <a:defRPr sz="1400">
                <a:solidFill>
                  <a:schemeClr val="tx1">
                    <a:tint val="75000"/>
                  </a:schemeClr>
                </a:solidFill>
              </a:defRPr>
            </a:lvl6pPr>
            <a:lvl7pPr marL="2742895" indent="0">
              <a:buNone/>
              <a:defRPr sz="1400">
                <a:solidFill>
                  <a:schemeClr val="tx1">
                    <a:tint val="75000"/>
                  </a:schemeClr>
                </a:solidFill>
              </a:defRPr>
            </a:lvl7pPr>
            <a:lvl8pPr marL="3200044" indent="0">
              <a:buNone/>
              <a:defRPr sz="1400">
                <a:solidFill>
                  <a:schemeClr val="tx1">
                    <a:tint val="75000"/>
                  </a:schemeClr>
                </a:solidFill>
              </a:defRPr>
            </a:lvl8pPr>
            <a:lvl9pPr marL="3657193" indent="0">
              <a:buNone/>
              <a:defRPr sz="1400">
                <a:solidFill>
                  <a:schemeClr val="tx1">
                    <a:tint val="75000"/>
                  </a:schemeClr>
                </a:solidFill>
              </a:defRPr>
            </a:lvl9pPr>
          </a:lstStyle>
          <a:p>
            <a:pPr lvl="0"/>
            <a:r>
              <a:rPr lang="en-US"/>
              <a:t>Click to edit Master text styles</a:t>
            </a:r>
          </a:p>
          <a:p>
            <a:pPr lvl="1"/>
            <a:r>
              <a:rPr lang="en-US"/>
              <a:t>Second level</a:t>
            </a:r>
          </a:p>
        </p:txBody>
      </p:sp>
      <p:sp>
        <p:nvSpPr>
          <p:cNvPr id="9" name="Slide Number Placeholder 7">
            <a:extLst>
              <a:ext uri="{FF2B5EF4-FFF2-40B4-BE49-F238E27FC236}">
                <a16:creationId xmlns:a16="http://schemas.microsoft.com/office/drawing/2014/main" id="{76E8280A-55E9-CE42-808B-4C91C10E285B}"/>
              </a:ext>
            </a:extLst>
          </p:cNvPr>
          <p:cNvSpPr>
            <a:spLocks noGrp="1"/>
          </p:cNvSpPr>
          <p:nvPr>
            <p:ph type="sldNum" sz="quarter" idx="19"/>
          </p:nvPr>
        </p:nvSpPr>
        <p:spPr>
          <a:xfrm>
            <a:off x="293688" y="5513388"/>
            <a:ext cx="2000250" cy="150812"/>
          </a:xfrm>
          <a:prstGeom prst="rect">
            <a:avLst/>
          </a:prstGeom>
        </p:spPr>
        <p:txBody>
          <a:bodyPr vert="horz" lIns="91440" tIns="45720" rIns="91440" bIns="45720" rtlCol="0" anchor="ctr"/>
          <a:lstStyle>
            <a:lvl1pPr algn="l" defTabSz="457149" eaLnBrk="1" fontAlgn="auto" hangingPunct="1">
              <a:spcBef>
                <a:spcPts val="0"/>
              </a:spcBef>
              <a:spcAft>
                <a:spcPts val="0"/>
              </a:spcAft>
              <a:defRPr sz="700">
                <a:solidFill>
                  <a:schemeClr val="bg1"/>
                </a:solidFill>
                <a:latin typeface="Nunito Sans" pitchFamily="2" charset="77"/>
              </a:defRPr>
            </a:lvl1pPr>
          </a:lstStyle>
          <a:p>
            <a:pPr>
              <a:defRPr/>
            </a:pPr>
            <a:fld id="{FB805A7B-38D3-5B41-98D4-A20285ED1A21}" type="slidenum">
              <a:rPr lang="en-US"/>
              <a:pPr>
                <a:defRPr/>
              </a:pPr>
              <a:t>‹#›</a:t>
            </a:fld>
            <a:endParaRPr lang="en-US"/>
          </a:p>
        </p:txBody>
      </p:sp>
    </p:spTree>
    <p:extLst>
      <p:ext uri="{BB962C8B-B14F-4D97-AF65-F5344CB8AC3E}">
        <p14:creationId xmlns:p14="http://schemas.microsoft.com/office/powerpoint/2010/main" val="223211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5" descr="A screen shot of a computer&#10;&#10;Description automatically generated">
            <a:extLst>
              <a:ext uri="{FF2B5EF4-FFF2-40B4-BE49-F238E27FC236}">
                <a16:creationId xmlns:a16="http://schemas.microsoft.com/office/drawing/2014/main" id="{72776294-A6E5-774F-B85A-4299416668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600" y="125413"/>
            <a:ext cx="77597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3"/>
          <p:cNvSpPr>
            <a:spLocks noGrp="1"/>
          </p:cNvSpPr>
          <p:nvPr>
            <p:ph type="pic" sz="quarter" idx="18"/>
          </p:nvPr>
        </p:nvSpPr>
        <p:spPr>
          <a:xfrm>
            <a:off x="1461632" y="907604"/>
            <a:ext cx="7081917" cy="4068050"/>
          </a:xfrm>
          <a:prstGeom prst="rect">
            <a:avLst/>
          </a:prstGeom>
          <a:blipFill>
            <a:blip r:embed="rId3"/>
            <a:stretch>
              <a:fillRect/>
            </a:stretch>
          </a:blipFill>
        </p:spPr>
        <p:txBody>
          <a:bodyPr>
            <a:normAutofit/>
          </a:bodyPr>
          <a:lstStyle>
            <a:lvl1pPr marL="0" marR="0" indent="0" algn="l" defTabSz="761970" rtl="0" eaLnBrk="1" fontAlgn="auto" latinLnBrk="0" hangingPunct="1">
              <a:lnSpc>
                <a:spcPct val="90000"/>
              </a:lnSpc>
              <a:spcBef>
                <a:spcPts val="833"/>
              </a:spcBef>
              <a:spcAft>
                <a:spcPts val="0"/>
              </a:spcAft>
              <a:buClrTx/>
              <a:buSzTx/>
              <a:buFont typeface="Arial" panose="020B0604020202020204" pitchFamily="34" charset="0"/>
              <a:buNone/>
              <a:tabLst/>
              <a:defRPr sz="2000">
                <a:solidFill>
                  <a:schemeClr val="bg2"/>
                </a:solidFill>
                <a:latin typeface="Nunito Sans" pitchFamily="2" charset="77"/>
              </a:defRPr>
            </a:lvl1pPr>
          </a:lstStyle>
          <a:p>
            <a:pPr lvl="0"/>
            <a:r>
              <a:rPr lang="en-US" noProof="0"/>
              <a:t>Click icon to add picture</a:t>
            </a:r>
          </a:p>
        </p:txBody>
      </p:sp>
    </p:spTree>
    <p:extLst>
      <p:ext uri="{BB962C8B-B14F-4D97-AF65-F5344CB8AC3E}">
        <p14:creationId xmlns:p14="http://schemas.microsoft.com/office/powerpoint/2010/main" val="292548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4005-FF24-884E-A3DB-26BF29F69861}"/>
              </a:ext>
            </a:extLst>
          </p:cNvPr>
          <p:cNvSpPr/>
          <p:nvPr userDrawn="1"/>
        </p:nvSpPr>
        <p:spPr>
          <a:xfrm>
            <a:off x="-6350" y="-44450"/>
            <a:ext cx="10244138" cy="5759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9" eaLnBrk="1" fontAlgn="auto" hangingPunct="1">
              <a:spcBef>
                <a:spcPts val="0"/>
              </a:spcBef>
              <a:spcAft>
                <a:spcPts val="0"/>
              </a:spcAft>
              <a:defRPr/>
            </a:pPr>
            <a:endParaRPr lang="en-US"/>
          </a:p>
        </p:txBody>
      </p:sp>
      <p:pic>
        <p:nvPicPr>
          <p:cNvPr id="4" name="Picture 6" descr="A close up of a logo&#10;&#10;Description automatically generated">
            <a:extLst>
              <a:ext uri="{FF2B5EF4-FFF2-40B4-BE49-F238E27FC236}">
                <a16:creationId xmlns:a16="http://schemas.microsoft.com/office/drawing/2014/main" id="{DA35533B-E497-A44F-AD17-DF740E1B93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22250"/>
            <a:ext cx="10250488"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A close up of a logo&#10;&#10;Description automatically generated">
            <a:extLst>
              <a:ext uri="{FF2B5EF4-FFF2-40B4-BE49-F238E27FC236}">
                <a16:creationId xmlns:a16="http://schemas.microsoft.com/office/drawing/2014/main" id="{042D8D6D-992B-EC42-806E-68026F349E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12700" y="-44450"/>
            <a:ext cx="102504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screen shot of a computer&#10;&#10;Description automatically generated">
            <a:extLst>
              <a:ext uri="{FF2B5EF4-FFF2-40B4-BE49-F238E27FC236}">
                <a16:creationId xmlns:a16="http://schemas.microsoft.com/office/drawing/2014/main" id="{0CA970D9-164F-9C45-A27A-790BD6C93E2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7600" y="125413"/>
            <a:ext cx="77597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a:extLst>
              <a:ext uri="{FF2B5EF4-FFF2-40B4-BE49-F238E27FC236}">
                <a16:creationId xmlns:a16="http://schemas.microsoft.com/office/drawing/2014/main" id="{33BF67D5-E1FD-7B4B-B438-D9DBCB613EBC}"/>
              </a:ext>
            </a:extLst>
          </p:cNvPr>
          <p:cNvSpPr>
            <a:spLocks noChangeArrowheads="1"/>
          </p:cNvSpPr>
          <p:nvPr userDrawn="1"/>
        </p:nvSpPr>
        <p:spPr bwMode="auto">
          <a:xfrm>
            <a:off x="8402638" y="551180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chemeClr val="bg1"/>
                </a:solidFill>
                <a:latin typeface="Nunito Sans" pitchFamily="2" charset="77"/>
              </a:rPr>
              <a:t>©2020 Promethean Limited.  All Rights Reserved.</a:t>
            </a:r>
          </a:p>
        </p:txBody>
      </p:sp>
      <p:sp>
        <p:nvSpPr>
          <p:cNvPr id="8" name="Slide Number Placeholder 7">
            <a:extLst>
              <a:ext uri="{FF2B5EF4-FFF2-40B4-BE49-F238E27FC236}">
                <a16:creationId xmlns:a16="http://schemas.microsoft.com/office/drawing/2014/main" id="{29345E92-5AAE-9F41-B204-C81C31BCCD85}"/>
              </a:ext>
            </a:extLst>
          </p:cNvPr>
          <p:cNvSpPr txBox="1">
            <a:spLocks/>
          </p:cNvSpPr>
          <p:nvPr userDrawn="1"/>
        </p:nvSpPr>
        <p:spPr>
          <a:xfrm>
            <a:off x="293688"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7F1D5E4-35B6-894B-A9B9-73BC1E0FF8F9}" type="slidenum">
              <a:rPr lang="en-US" smtClean="0">
                <a:solidFill>
                  <a:schemeClr val="bg1"/>
                </a:solidFill>
              </a:rPr>
              <a:pPr fontAlgn="auto">
                <a:spcBef>
                  <a:spcPts val="0"/>
                </a:spcBef>
                <a:spcAft>
                  <a:spcPts val="0"/>
                </a:spcAft>
                <a:defRPr/>
              </a:pPr>
              <a:t>‹#›</a:t>
            </a:fld>
            <a:endParaRPr lang="en-US">
              <a:solidFill>
                <a:schemeClr val="bg1"/>
              </a:solidFill>
            </a:endParaRPr>
          </a:p>
        </p:txBody>
      </p:sp>
      <p:pic>
        <p:nvPicPr>
          <p:cNvPr id="9" name="Picture 15" descr="A close up of a logo&#10;&#10;Description automatically generated">
            <a:extLst>
              <a:ext uri="{FF2B5EF4-FFF2-40B4-BE49-F238E27FC236}">
                <a16:creationId xmlns:a16="http://schemas.microsoft.com/office/drawing/2014/main" id="{70F1287D-A176-7C41-AC45-A92C422F86A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3"/>
          <p:cNvSpPr>
            <a:spLocks noGrp="1"/>
          </p:cNvSpPr>
          <p:nvPr>
            <p:ph type="pic" sz="quarter" idx="17"/>
          </p:nvPr>
        </p:nvSpPr>
        <p:spPr>
          <a:xfrm>
            <a:off x="1461632" y="907604"/>
            <a:ext cx="7081917" cy="4068050"/>
          </a:xfrm>
          <a:prstGeom prst="rect">
            <a:avLst/>
          </a:prstGeom>
          <a:blipFill>
            <a:blip r:embed="rId6"/>
            <a:stretch>
              <a:fillRect/>
            </a:stretch>
          </a:blipFill>
        </p:spPr>
        <p:txBody>
          <a:bodyPr>
            <a:normAutofit/>
          </a:bodyPr>
          <a:lstStyle>
            <a:lvl1pPr marL="0" marR="0" indent="0" algn="l" defTabSz="761970" rtl="0" eaLnBrk="1" fontAlgn="auto" latinLnBrk="0" hangingPunct="1">
              <a:lnSpc>
                <a:spcPct val="90000"/>
              </a:lnSpc>
              <a:spcBef>
                <a:spcPts val="833"/>
              </a:spcBef>
              <a:spcAft>
                <a:spcPts val="0"/>
              </a:spcAft>
              <a:buClrTx/>
              <a:buSzTx/>
              <a:buFont typeface="Arial" panose="020B0604020202020204" pitchFamily="34" charset="0"/>
              <a:buNone/>
              <a:tabLst/>
              <a:defRPr sz="2000">
                <a:solidFill>
                  <a:schemeClr val="bg2"/>
                </a:solidFill>
                <a:latin typeface="Nunito Sans" pitchFamily="2" charset="77"/>
              </a:defRPr>
            </a:lvl1pPr>
          </a:lstStyle>
          <a:p>
            <a:pPr lvl="0"/>
            <a:r>
              <a:rPr lang="en-US" noProof="0"/>
              <a:t>Click icon to add picture</a:t>
            </a:r>
          </a:p>
        </p:txBody>
      </p:sp>
    </p:spTree>
    <p:extLst>
      <p:ext uri="{BB962C8B-B14F-4D97-AF65-F5344CB8AC3E}">
        <p14:creationId xmlns:p14="http://schemas.microsoft.com/office/powerpoint/2010/main" val="1977661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24.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23.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6" name="Picture 10" descr="A picture containing screenshot, drawing, table&#10;&#10;Description automatically generated">
            <a:extLst>
              <a:ext uri="{FF2B5EF4-FFF2-40B4-BE49-F238E27FC236}">
                <a16:creationId xmlns:a16="http://schemas.microsoft.com/office/drawing/2014/main" id="{6F509155-BBFE-3C41-B1E2-4CD68629C3C7}"/>
              </a:ext>
            </a:extLst>
          </p:cNvPr>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6350" y="-17463"/>
            <a:ext cx="10218738" cy="574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4">
            <a:extLst>
              <a:ext uri="{FF2B5EF4-FFF2-40B4-BE49-F238E27FC236}">
                <a16:creationId xmlns:a16="http://schemas.microsoft.com/office/drawing/2014/main" id="{150F20E9-5FD3-AE49-932C-98D458B1A8AF}"/>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10" name="Slide Number Placeholder 7">
            <a:extLst>
              <a:ext uri="{FF2B5EF4-FFF2-40B4-BE49-F238E27FC236}">
                <a16:creationId xmlns:a16="http://schemas.microsoft.com/office/drawing/2014/main" id="{8EE263FE-C23C-6843-84F3-890EC74105E8}"/>
              </a:ext>
            </a:extLst>
          </p:cNvPr>
          <p:cNvSpPr txBox="1">
            <a:spLocks/>
          </p:cNvSpPr>
          <p:nvPr userDrawn="1"/>
        </p:nvSpPr>
        <p:spPr>
          <a:xfrm>
            <a:off x="182563"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B667F9B-6666-A949-98CD-484B1BD3F149}" type="slidenum">
              <a:rPr lang="en-US" smtClean="0"/>
              <a:pPr fontAlgn="auto">
                <a:spcBef>
                  <a:spcPts val="0"/>
                </a:spcBef>
                <a:spcAft>
                  <a:spcPts val="0"/>
                </a:spcAft>
                <a:defRPr/>
              </a:pPr>
              <a:t>‹#›</a:t>
            </a:fld>
            <a:endParaRPr lang="en-US"/>
          </a:p>
        </p:txBody>
      </p:sp>
      <p:pic>
        <p:nvPicPr>
          <p:cNvPr id="1029" name="Picture 12" descr="A close up of a logo&#10;&#10;Description automatically generated">
            <a:extLst>
              <a:ext uri="{FF2B5EF4-FFF2-40B4-BE49-F238E27FC236}">
                <a16:creationId xmlns:a16="http://schemas.microsoft.com/office/drawing/2014/main" id="{1729EABE-3AE3-514F-A2CB-E2BE41C42205}"/>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5" r:id="rId1"/>
    <p:sldLayoutId id="2147484348" r:id="rId2"/>
    <p:sldLayoutId id="2147484349"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 id="2147484367" r:id="rId15"/>
    <p:sldLayoutId id="2147484368" r:id="rId16"/>
    <p:sldLayoutId id="2147484369" r:id="rId17"/>
    <p:sldLayoutId id="2147484370" r:id="rId18"/>
    <p:sldLayoutId id="2147484371" r:id="rId19"/>
    <p:sldLayoutId id="2147484372" r:id="rId20"/>
    <p:sldLayoutId id="2147484373" r:id="rId21"/>
    <p:sldLayoutId id="2147484350" r:id="rId22"/>
    <p:sldLayoutId id="2147484374" r:id="rId23"/>
    <p:sldLayoutId id="2147484394" r:id="rId24"/>
    <p:sldLayoutId id="2147484395" r:id="rId25"/>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2530" name="Picture 10" descr="A picture containing screenshot, drawing, table&#10;&#10;Description automatically generated">
            <a:extLst>
              <a:ext uri="{FF2B5EF4-FFF2-40B4-BE49-F238E27FC236}">
                <a16:creationId xmlns:a16="http://schemas.microsoft.com/office/drawing/2014/main" id="{9AD37AA1-B9C7-AA45-951E-157FDA91A8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7463"/>
            <a:ext cx="10218738" cy="574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4">
            <a:extLst>
              <a:ext uri="{FF2B5EF4-FFF2-40B4-BE49-F238E27FC236}">
                <a16:creationId xmlns:a16="http://schemas.microsoft.com/office/drawing/2014/main" id="{223C4F4A-5DB1-A94A-8A2E-64CD857840C7}"/>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10" name="Slide Number Placeholder 7">
            <a:extLst>
              <a:ext uri="{FF2B5EF4-FFF2-40B4-BE49-F238E27FC236}">
                <a16:creationId xmlns:a16="http://schemas.microsoft.com/office/drawing/2014/main" id="{CE67972B-57A5-E843-9338-A0E3EC2E968F}"/>
              </a:ext>
            </a:extLst>
          </p:cNvPr>
          <p:cNvSpPr txBox="1">
            <a:spLocks/>
          </p:cNvSpPr>
          <p:nvPr userDrawn="1"/>
        </p:nvSpPr>
        <p:spPr>
          <a:xfrm>
            <a:off x="182563"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44A5474-2FD7-9749-803B-D69C7E496868}" type="slidenum">
              <a:rPr lang="en-US" smtClean="0">
                <a:solidFill>
                  <a:srgbClr val="333537"/>
                </a:solidFill>
              </a:rPr>
              <a:pPr fontAlgn="auto">
                <a:spcBef>
                  <a:spcPts val="0"/>
                </a:spcBef>
                <a:spcAft>
                  <a:spcPts val="0"/>
                </a:spcAft>
                <a:defRPr/>
              </a:pPr>
              <a:t>‹#›</a:t>
            </a:fld>
            <a:endParaRPr lang="en-US">
              <a:solidFill>
                <a:srgbClr val="333537"/>
              </a:solidFill>
            </a:endParaRPr>
          </a:p>
        </p:txBody>
      </p:sp>
      <p:pic>
        <p:nvPicPr>
          <p:cNvPr id="22533" name="Picture 12" descr="A close up of a logo&#10;&#10;Description automatically generated">
            <a:extLst>
              <a:ext uri="{FF2B5EF4-FFF2-40B4-BE49-F238E27FC236}">
                <a16:creationId xmlns:a16="http://schemas.microsoft.com/office/drawing/2014/main" id="{54C9F37F-3DDA-DF40-8C4D-9A14B3A55F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5"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4578" name="Picture 10" descr="A picture containing screenshot, drawing, table&#10;&#10;Description automatically generated">
            <a:extLst>
              <a:ext uri="{FF2B5EF4-FFF2-40B4-BE49-F238E27FC236}">
                <a16:creationId xmlns:a16="http://schemas.microsoft.com/office/drawing/2014/main" id="{4CEAC2BE-DFEC-6C4D-B19F-FC93659557EB}"/>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4450" y="-33338"/>
            <a:ext cx="10220325"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4">
            <a:extLst>
              <a:ext uri="{FF2B5EF4-FFF2-40B4-BE49-F238E27FC236}">
                <a16:creationId xmlns:a16="http://schemas.microsoft.com/office/drawing/2014/main" id="{A2792721-53C3-464E-A286-D09B20BCBAFD}"/>
              </a:ext>
            </a:extLst>
          </p:cNvPr>
          <p:cNvSpPr>
            <a:spLocks noChangeArrowheads="1"/>
          </p:cNvSpPr>
          <p:nvPr userDrawn="1"/>
        </p:nvSpPr>
        <p:spPr bwMode="auto">
          <a:xfrm>
            <a:off x="8402638" y="5518150"/>
            <a:ext cx="1606550" cy="1682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fontAlgn="base">
              <a:spcBef>
                <a:spcPct val="0"/>
              </a:spcBef>
              <a:spcAft>
                <a:spcPct val="0"/>
              </a:spcAft>
              <a:defRPr>
                <a:solidFill>
                  <a:schemeClr val="tx1"/>
                </a:solidFill>
                <a:latin typeface="Calibri" panose="020F0502020204030204" pitchFamily="34" charset="0"/>
              </a:defRPr>
            </a:lvl6pPr>
            <a:lvl7pPr marL="2971800" indent="-228600" defTabSz="455613" fontAlgn="base">
              <a:spcBef>
                <a:spcPct val="0"/>
              </a:spcBef>
              <a:spcAft>
                <a:spcPct val="0"/>
              </a:spcAft>
              <a:defRPr>
                <a:solidFill>
                  <a:schemeClr val="tx1"/>
                </a:solidFill>
                <a:latin typeface="Calibri" panose="020F0502020204030204" pitchFamily="34" charset="0"/>
              </a:defRPr>
            </a:lvl7pPr>
            <a:lvl8pPr marL="3429000" indent="-228600" defTabSz="455613" fontAlgn="base">
              <a:spcBef>
                <a:spcPct val="0"/>
              </a:spcBef>
              <a:spcAft>
                <a:spcPct val="0"/>
              </a:spcAft>
              <a:defRPr>
                <a:solidFill>
                  <a:schemeClr val="tx1"/>
                </a:solidFill>
                <a:latin typeface="Calibri" panose="020F0502020204030204" pitchFamily="34" charset="0"/>
              </a:defRPr>
            </a:lvl8pPr>
            <a:lvl9pPr marL="3886200" indent="-228600" defTabSz="455613"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500">
                <a:solidFill>
                  <a:srgbClr val="333537"/>
                </a:solidFill>
                <a:latin typeface="Nunito Sans" pitchFamily="2" charset="77"/>
              </a:rPr>
              <a:t>©2020 Promethean Limited.  All Rights Reserved.</a:t>
            </a:r>
          </a:p>
        </p:txBody>
      </p:sp>
      <p:sp>
        <p:nvSpPr>
          <p:cNvPr id="10" name="Slide Number Placeholder 7">
            <a:extLst>
              <a:ext uri="{FF2B5EF4-FFF2-40B4-BE49-F238E27FC236}">
                <a16:creationId xmlns:a16="http://schemas.microsoft.com/office/drawing/2014/main" id="{DE824C21-B560-0C44-BEAD-8C8DC96CB45C}"/>
              </a:ext>
            </a:extLst>
          </p:cNvPr>
          <p:cNvSpPr txBox="1">
            <a:spLocks/>
          </p:cNvSpPr>
          <p:nvPr userDrawn="1"/>
        </p:nvSpPr>
        <p:spPr>
          <a:xfrm>
            <a:off x="182563" y="5513388"/>
            <a:ext cx="2000250" cy="150812"/>
          </a:xfrm>
          <a:prstGeom prst="rect">
            <a:avLst/>
          </a:prstGeom>
        </p:spPr>
        <p:txBody>
          <a:bodyPr anchor="ctr"/>
          <a:lstStyle>
            <a:defPPr>
              <a:defRPr lang="en-US"/>
            </a:defPPr>
            <a:lvl1pPr marL="0" algn="l" defTabSz="457149" rtl="0" eaLnBrk="1" latinLnBrk="0" hangingPunct="1">
              <a:defRPr sz="700" kern="1200">
                <a:solidFill>
                  <a:schemeClr val="accent6"/>
                </a:solidFill>
                <a:latin typeface="Nunito Sans" pitchFamily="2" charset="77"/>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8" algn="l" defTabSz="457149" rtl="0" eaLnBrk="1" latinLnBrk="0" hangingPunct="1">
              <a:defRPr sz="1800" kern="1200">
                <a:solidFill>
                  <a:schemeClr val="tx1"/>
                </a:solidFill>
                <a:latin typeface="+mn-lt"/>
                <a:ea typeface="+mn-ea"/>
                <a:cs typeface="+mn-cs"/>
              </a:defRPr>
            </a:lvl4pPr>
            <a:lvl5pPr marL="1828597" algn="l" defTabSz="457149" rtl="0" eaLnBrk="1" latinLnBrk="0" hangingPunct="1">
              <a:defRPr sz="1800" kern="1200">
                <a:solidFill>
                  <a:schemeClr val="tx1"/>
                </a:solidFill>
                <a:latin typeface="+mn-lt"/>
                <a:ea typeface="+mn-ea"/>
                <a:cs typeface="+mn-cs"/>
              </a:defRPr>
            </a:lvl5pPr>
            <a:lvl6pPr marL="2285746" algn="l" defTabSz="457149" rtl="0" eaLnBrk="1" latinLnBrk="0" hangingPunct="1">
              <a:defRPr sz="1800" kern="1200">
                <a:solidFill>
                  <a:schemeClr val="tx1"/>
                </a:solidFill>
                <a:latin typeface="+mn-lt"/>
                <a:ea typeface="+mn-ea"/>
                <a:cs typeface="+mn-cs"/>
              </a:defRPr>
            </a:lvl6pPr>
            <a:lvl7pPr marL="2742895" algn="l" defTabSz="457149" rtl="0" eaLnBrk="1" latinLnBrk="0" hangingPunct="1">
              <a:defRPr sz="1800" kern="1200">
                <a:solidFill>
                  <a:schemeClr val="tx1"/>
                </a:solidFill>
                <a:latin typeface="+mn-lt"/>
                <a:ea typeface="+mn-ea"/>
                <a:cs typeface="+mn-cs"/>
              </a:defRPr>
            </a:lvl7pPr>
            <a:lvl8pPr marL="3200044" algn="l" defTabSz="457149" rtl="0" eaLnBrk="1" latinLnBrk="0" hangingPunct="1">
              <a:defRPr sz="1800" kern="1200">
                <a:solidFill>
                  <a:schemeClr val="tx1"/>
                </a:solidFill>
                <a:latin typeface="+mn-lt"/>
                <a:ea typeface="+mn-ea"/>
                <a:cs typeface="+mn-cs"/>
              </a:defRPr>
            </a:lvl8pPr>
            <a:lvl9pPr marL="3657193" algn="l" defTabSz="45714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36BE2E6-C380-E146-BD2A-19AF37F41F18}" type="slidenum">
              <a:rPr lang="en-US" smtClean="0"/>
              <a:pPr fontAlgn="auto">
                <a:spcBef>
                  <a:spcPts val="0"/>
                </a:spcBef>
                <a:spcAft>
                  <a:spcPts val="0"/>
                </a:spcAft>
                <a:defRPr/>
              </a:pPr>
              <a:t>‹#›</a:t>
            </a:fld>
            <a:endParaRPr lang="en-US"/>
          </a:p>
        </p:txBody>
      </p:sp>
      <p:pic>
        <p:nvPicPr>
          <p:cNvPr id="24581" name="Picture 12" descr="A close up of a logo&#10;&#10;Description automatically generated">
            <a:extLst>
              <a:ext uri="{FF2B5EF4-FFF2-40B4-BE49-F238E27FC236}">
                <a16:creationId xmlns:a16="http://schemas.microsoft.com/office/drawing/2014/main" id="{114C50C0-A9AA-214C-B93A-0B1EBBECFB5B}"/>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93688" y="180975"/>
            <a:ext cx="10350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6" r:id="rId1"/>
    <p:sldLayoutId id="2147484351" r:id="rId2"/>
    <p:sldLayoutId id="2147484352" r:id="rId3"/>
    <p:sldLayoutId id="2147484353" r:id="rId4"/>
    <p:sldLayoutId id="2147484377" r:id="rId5"/>
    <p:sldLayoutId id="2147484354"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 id="2147484393" r:id="rId22"/>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youtube.com/user/PrometheanVideo/featured"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learn.prometheanworld.com/us/" TargetMode="External"/><Relationship Id="rId7" Type="http://schemas.openxmlformats.org/officeDocument/2006/relationships/hyperlink" Target="http://www.youtube.com/user/PrometheanVideo/featured" TargetMode="External"/><Relationship Id="rId12"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hyperlink" Target="http://www.prometheanworld.com/mobile-learning/" TargetMode="External"/><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hyperlink" Target="http://resourcelibrary.mypromethean.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png"/><Relationship Id="rId1" Type="http://schemas.openxmlformats.org/officeDocument/2006/relationships/slideLayout" Target="../slideLayouts/slideLayout2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png"/></Relationships>
</file>

<file path=ppt/slides/_rels/slide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7.jpeg"/></Relationships>
</file>

<file path=ppt/slides/_rels/slide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hyperlink" Target="https://prod.classflow.com/classflow/#!/activity-stand-alone-player/f4def7c41519467dabe8fca13a1afd2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4.xml"/><Relationship Id="rId5" Type="http://schemas.openxmlformats.org/officeDocument/2006/relationships/image" Target="../media/image111.png"/><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4.xml"/><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20.png"/><Relationship Id="rId2" Type="http://schemas.openxmlformats.org/officeDocument/2006/relationships/image" Target="../media/image118.png"/><Relationship Id="rId1" Type="http://schemas.openxmlformats.org/officeDocument/2006/relationships/slideLayout" Target="../slideLayouts/slideLayout22.xml"/><Relationship Id="rId6" Type="http://schemas.openxmlformats.org/officeDocument/2006/relationships/image" Target="../media/image119.png"/><Relationship Id="rId5" Type="http://schemas.openxmlformats.org/officeDocument/2006/relationships/image" Target="../media/image105.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128.tiff"/><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00.png"/><Relationship Id="rId1" Type="http://schemas.openxmlformats.org/officeDocument/2006/relationships/slideLayout" Target="../slideLayouts/slideLayout22.xml"/><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96.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31.png"/><Relationship Id="rId10" Type="http://schemas.openxmlformats.org/officeDocument/2006/relationships/image" Target="../media/image137.png"/><Relationship Id="rId4" Type="http://schemas.openxmlformats.org/officeDocument/2006/relationships/hyperlink" Target="https://drive.google.com/drive/folders/1qA76SIS9qTdXB06yVyO64jaiG8slV9P5?usp=sharing" TargetMode="External"/><Relationship Id="rId9" Type="http://schemas.openxmlformats.org/officeDocument/2006/relationships/image" Target="../media/image136.png"/><Relationship Id="rId14" Type="http://schemas.openxmlformats.org/officeDocument/2006/relationships/image" Target="../media/image141.png"/></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46.png"/><Relationship Id="rId4" Type="http://schemas.openxmlformats.org/officeDocument/2006/relationships/image" Target="../media/image145.jpe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7.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00.png"/><Relationship Id="rId1" Type="http://schemas.openxmlformats.org/officeDocument/2006/relationships/slideLayout" Target="../slideLayouts/slideLayout22.xml"/><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hyperlink" Target="https://prod.classflow.com/classflow/#!/activity-stand-alone-player/b12a0c3f39a8450381ba8535687252fb" TargetMode="External"/><Relationship Id="rId7" Type="http://schemas.openxmlformats.org/officeDocument/2006/relationships/image" Target="../media/image153.tiff"/><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163.tiff"/><Relationship Id="rId13" Type="http://schemas.openxmlformats.org/officeDocument/2006/relationships/image" Target="../media/image168.tiff"/><Relationship Id="rId18" Type="http://schemas.openxmlformats.org/officeDocument/2006/relationships/image" Target="../media/image173.png"/><Relationship Id="rId26" Type="http://schemas.openxmlformats.org/officeDocument/2006/relationships/image" Target="../media/image181.png"/><Relationship Id="rId3" Type="http://schemas.openxmlformats.org/officeDocument/2006/relationships/image" Target="../media/image159.png"/><Relationship Id="rId21" Type="http://schemas.openxmlformats.org/officeDocument/2006/relationships/image" Target="../media/image176.png"/><Relationship Id="rId7" Type="http://schemas.openxmlformats.org/officeDocument/2006/relationships/image" Target="../media/image162.tiff"/><Relationship Id="rId12" Type="http://schemas.openxmlformats.org/officeDocument/2006/relationships/image" Target="../media/image167.tiff"/><Relationship Id="rId17" Type="http://schemas.openxmlformats.org/officeDocument/2006/relationships/image" Target="../media/image172.png"/><Relationship Id="rId25" Type="http://schemas.openxmlformats.org/officeDocument/2006/relationships/image" Target="../media/image180.png"/><Relationship Id="rId2" Type="http://schemas.openxmlformats.org/officeDocument/2006/relationships/notesSlide" Target="../notesSlides/notesSlide14.xml"/><Relationship Id="rId16" Type="http://schemas.openxmlformats.org/officeDocument/2006/relationships/image" Target="../media/image171.png"/><Relationship Id="rId20" Type="http://schemas.openxmlformats.org/officeDocument/2006/relationships/image" Target="../media/image175.png"/><Relationship Id="rId29" Type="http://schemas.openxmlformats.org/officeDocument/2006/relationships/image" Target="../media/image184.png"/><Relationship Id="rId1" Type="http://schemas.openxmlformats.org/officeDocument/2006/relationships/slideLayout" Target="../slideLayouts/slideLayout24.xml"/><Relationship Id="rId6" Type="http://schemas.openxmlformats.org/officeDocument/2006/relationships/image" Target="../media/image161.png"/><Relationship Id="rId11" Type="http://schemas.openxmlformats.org/officeDocument/2006/relationships/image" Target="../media/image166.tiff"/><Relationship Id="rId24" Type="http://schemas.openxmlformats.org/officeDocument/2006/relationships/image" Target="../media/image179.png"/><Relationship Id="rId32" Type="http://schemas.openxmlformats.org/officeDocument/2006/relationships/image" Target="../media/image187.tiff"/><Relationship Id="rId5" Type="http://schemas.openxmlformats.org/officeDocument/2006/relationships/image" Target="../media/image160.tiff"/><Relationship Id="rId15" Type="http://schemas.openxmlformats.org/officeDocument/2006/relationships/image" Target="../media/image170.png"/><Relationship Id="rId23" Type="http://schemas.openxmlformats.org/officeDocument/2006/relationships/image" Target="../media/image178.png"/><Relationship Id="rId28" Type="http://schemas.openxmlformats.org/officeDocument/2006/relationships/image" Target="../media/image183.png"/><Relationship Id="rId10" Type="http://schemas.openxmlformats.org/officeDocument/2006/relationships/image" Target="../media/image165.tiff"/><Relationship Id="rId19" Type="http://schemas.openxmlformats.org/officeDocument/2006/relationships/image" Target="../media/image174.png"/><Relationship Id="rId31" Type="http://schemas.openxmlformats.org/officeDocument/2006/relationships/image" Target="../media/image186.tiff"/><Relationship Id="rId4" Type="http://schemas.microsoft.com/office/2007/relationships/hdphoto" Target="../media/hdphoto1.wdp"/><Relationship Id="rId9" Type="http://schemas.openxmlformats.org/officeDocument/2006/relationships/image" Target="../media/image164.tiff"/><Relationship Id="rId14" Type="http://schemas.openxmlformats.org/officeDocument/2006/relationships/image" Target="../media/image169.png"/><Relationship Id="rId22" Type="http://schemas.openxmlformats.org/officeDocument/2006/relationships/image" Target="../media/image177.png"/><Relationship Id="rId27" Type="http://schemas.openxmlformats.org/officeDocument/2006/relationships/image" Target="../media/image182.png"/><Relationship Id="rId30" Type="http://schemas.openxmlformats.org/officeDocument/2006/relationships/image" Target="../media/image1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tiff"/><Relationship Id="rId3" Type="http://schemas.openxmlformats.org/officeDocument/2006/relationships/image" Target="../media/image190.png"/><Relationship Id="rId7" Type="http://schemas.openxmlformats.org/officeDocument/2006/relationships/image" Target="../media/image194.tiff"/><Relationship Id="rId12" Type="http://schemas.openxmlformats.org/officeDocument/2006/relationships/image" Target="../media/image199.png"/><Relationship Id="rId2" Type="http://schemas.openxmlformats.org/officeDocument/2006/relationships/image" Target="../media/image189.tiff"/><Relationship Id="rId1" Type="http://schemas.openxmlformats.org/officeDocument/2006/relationships/slideLayout" Target="../slideLayouts/slideLayout25.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65.xml.rels><?xml version="1.0" encoding="UTF-8" standalone="yes"?>
<Relationships xmlns="http://schemas.openxmlformats.org/package/2006/relationships"><Relationship Id="rId3" Type="http://schemas.openxmlformats.org/officeDocument/2006/relationships/hyperlink" Target="https://oxnardsd.k12oms.org/evaluation/index.php?gid=2581&amp;id=3948"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01.png"/></Relationships>
</file>

<file path=ppt/slides/_rels/slide66.xml.rels><?xml version="1.0" encoding="UTF-8" standalone="yes"?>
<Relationships xmlns="http://schemas.openxmlformats.org/package/2006/relationships"><Relationship Id="rId3" Type="http://schemas.openxmlformats.org/officeDocument/2006/relationships/hyperlink" Target="https://learn.prometheanworld.com/us/remote-and-hybrid-learning-resources/" TargetMode="External"/><Relationship Id="rId7" Type="http://schemas.openxmlformats.org/officeDocument/2006/relationships/hyperlink" Target="https://docs.google.com/forms/d/e/1FAIpQLSfW-qDZcBVSXdOCrrei9cnfvHSK-CadIqkbqbys6Bd3eJ2XdQ/viewform"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hyperlink" Target="https://docs.google.com/presentation/d/1EmgB1rvelDlkAwvdXnhe8-F7Qqvu6T0J9JzU94wn0_E/edit" TargetMode="External"/><Relationship Id="rId5" Type="http://schemas.openxmlformats.org/officeDocument/2006/relationships/hyperlink" Target="https://drive.google.com/file/d/1gK9btkucNbozDyiJNKJ4Sm1GOAkZDMVZ/view?usp=sharing" TargetMode="External"/><Relationship Id="rId4" Type="http://schemas.openxmlformats.org/officeDocument/2006/relationships/hyperlink" Target="https://drive.google.com/file/d/1gjJY32iPDE_-rzEyA6xBcPfebTpFUV_i/view?usp=shar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Placeholder 1">
            <a:extLst>
              <a:ext uri="{FF2B5EF4-FFF2-40B4-BE49-F238E27FC236}">
                <a16:creationId xmlns:a16="http://schemas.microsoft.com/office/drawing/2014/main" id="{CD6E8B1D-7191-3248-8088-8A072C7B2879}"/>
              </a:ext>
            </a:extLst>
          </p:cNvPr>
          <p:cNvSpPr>
            <a:spLocks noGrp="1" noChangeArrowheads="1"/>
          </p:cNvSpPr>
          <p:nvPr>
            <p:ph type="body" idx="1"/>
          </p:nvPr>
        </p:nvSpPr>
        <p:spPr bwMode="auto">
          <a:xfrm>
            <a:off x="931863" y="2754313"/>
            <a:ext cx="8091487" cy="490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compatLnSpc="1">
            <a:prstTxWarp prst="textNoShape">
              <a:avLst/>
            </a:prstTxWarp>
          </a:bodyPr>
          <a:lstStyle/>
          <a:p>
            <a:pPr eaLnBrk="1" hangingPunct="1"/>
            <a:r>
              <a:rPr lang="en-US" altLang="en-US"/>
              <a:t>Titanium Panel Orientation</a:t>
            </a:r>
          </a:p>
        </p:txBody>
      </p:sp>
      <p:sp>
        <p:nvSpPr>
          <p:cNvPr id="46082" name="Text Placeholder 2">
            <a:extLst>
              <a:ext uri="{FF2B5EF4-FFF2-40B4-BE49-F238E27FC236}">
                <a16:creationId xmlns:a16="http://schemas.microsoft.com/office/drawing/2014/main" id="{B2CA4488-2F35-DC4D-B50C-A2348AA2ED02}"/>
              </a:ext>
            </a:extLst>
          </p:cNvPr>
          <p:cNvSpPr>
            <a:spLocks noGrp="1" noChangeArrowheads="1"/>
          </p:cNvSpPr>
          <p:nvPr>
            <p:ph type="body" idx="10"/>
          </p:nvPr>
        </p:nvSpPr>
        <p:spPr bwMode="auto">
          <a:xfrm>
            <a:off x="3222625" y="3265488"/>
            <a:ext cx="3509963"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compatLnSpc="1">
            <a:prstTxWarp prst="textNoShape">
              <a:avLst/>
            </a:prstTxWarp>
          </a:bodyPr>
          <a:lstStyle/>
          <a:p>
            <a:pPr eaLnBrk="1" hangingPunct="1"/>
            <a:r>
              <a:rPr lang="en-US" altLang="en-US" sz="2400" b="1"/>
              <a:t>Melissa Schneider</a:t>
            </a:r>
          </a:p>
        </p:txBody>
      </p:sp>
      <p:pic>
        <p:nvPicPr>
          <p:cNvPr id="1026" name="Picture 2" descr="hey">
            <a:extLst>
              <a:ext uri="{FF2B5EF4-FFF2-40B4-BE49-F238E27FC236}">
                <a16:creationId xmlns:a16="http://schemas.microsoft.com/office/drawing/2014/main" id="{68CDB976-72A1-3747-850A-9046DAFA2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232"/>
            <a:ext cx="3116162" cy="3116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vice&#10;&#10;Description automatically generated">
            <a:hlinkClick r:id="rId2"/>
            <a:extLst>
              <a:ext uri="{FF2B5EF4-FFF2-40B4-BE49-F238E27FC236}">
                <a16:creationId xmlns:a16="http://schemas.microsoft.com/office/drawing/2014/main" id="{4CEFDEDF-EC7E-6546-A5D9-0AD8D37DD434}"/>
              </a:ext>
            </a:extLst>
          </p:cNvPr>
          <p:cNvPicPr>
            <a:picLocks noChangeAspect="1"/>
          </p:cNvPicPr>
          <p:nvPr/>
        </p:nvPicPr>
        <p:blipFill>
          <a:blip r:embed="rId3"/>
          <a:stretch>
            <a:fillRect/>
          </a:stretch>
        </p:blipFill>
        <p:spPr>
          <a:xfrm>
            <a:off x="444500" y="484910"/>
            <a:ext cx="9271000" cy="4605674"/>
          </a:xfrm>
          <a:prstGeom prst="rect">
            <a:avLst/>
          </a:prstGeom>
        </p:spPr>
      </p:pic>
      <p:sp>
        <p:nvSpPr>
          <p:cNvPr id="2" name="Rectangle 1">
            <a:extLst>
              <a:ext uri="{FF2B5EF4-FFF2-40B4-BE49-F238E27FC236}">
                <a16:creationId xmlns:a16="http://schemas.microsoft.com/office/drawing/2014/main" id="{0FEF39E3-A6AA-E34D-B8BC-30D0290C7518}"/>
              </a:ext>
            </a:extLst>
          </p:cNvPr>
          <p:cNvSpPr/>
          <p:nvPr/>
        </p:nvSpPr>
        <p:spPr>
          <a:xfrm>
            <a:off x="904875" y="484910"/>
            <a:ext cx="1317625" cy="785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375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AA68DE1-492E-6C4B-8CE1-6F68F27BA79F}"/>
              </a:ext>
            </a:extLst>
          </p:cNvPr>
          <p:cNvPicPr>
            <a:picLocks noChangeAspect="1"/>
          </p:cNvPicPr>
          <p:nvPr/>
        </p:nvPicPr>
        <p:blipFill>
          <a:blip r:embed="rId2"/>
          <a:stretch>
            <a:fillRect/>
          </a:stretch>
        </p:blipFill>
        <p:spPr>
          <a:xfrm>
            <a:off x="957792" y="836084"/>
            <a:ext cx="8244417" cy="4042833"/>
          </a:xfrm>
          <a:prstGeom prst="rect">
            <a:avLst/>
          </a:prstGeom>
        </p:spPr>
      </p:pic>
      <p:sp>
        <p:nvSpPr>
          <p:cNvPr id="2" name="Rectangle 1">
            <a:extLst>
              <a:ext uri="{FF2B5EF4-FFF2-40B4-BE49-F238E27FC236}">
                <a16:creationId xmlns:a16="http://schemas.microsoft.com/office/drawing/2014/main" id="{B53A2D9B-3F09-104B-BC4B-65306455F3C6}"/>
              </a:ext>
            </a:extLst>
          </p:cNvPr>
          <p:cNvSpPr/>
          <p:nvPr/>
        </p:nvSpPr>
        <p:spPr>
          <a:xfrm>
            <a:off x="1349375" y="682625"/>
            <a:ext cx="777875"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020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43C81972-C32C-4F40-A71A-7AB8D3C67D81}"/>
              </a:ext>
            </a:extLst>
          </p:cNvPr>
          <p:cNvPicPr>
            <a:picLocks noChangeAspect="1"/>
          </p:cNvPicPr>
          <p:nvPr/>
        </p:nvPicPr>
        <p:blipFill>
          <a:blip r:embed="rId2"/>
          <a:stretch>
            <a:fillRect/>
          </a:stretch>
        </p:blipFill>
        <p:spPr>
          <a:xfrm>
            <a:off x="385590" y="748799"/>
            <a:ext cx="3549530" cy="1346288"/>
          </a:xfrm>
          <a:prstGeom prst="rect">
            <a:avLst/>
          </a:prstGeom>
        </p:spPr>
      </p:pic>
      <p:sp>
        <p:nvSpPr>
          <p:cNvPr id="3" name="Rectangle 2">
            <a:extLst>
              <a:ext uri="{FF2B5EF4-FFF2-40B4-BE49-F238E27FC236}">
                <a16:creationId xmlns:a16="http://schemas.microsoft.com/office/drawing/2014/main" id="{184B95EB-C9E9-2940-B8A1-AC29D9312823}"/>
              </a:ext>
            </a:extLst>
          </p:cNvPr>
          <p:cNvSpPr/>
          <p:nvPr/>
        </p:nvSpPr>
        <p:spPr>
          <a:xfrm>
            <a:off x="4112964" y="1257759"/>
            <a:ext cx="5480628" cy="451342"/>
          </a:xfrm>
          <a:prstGeom prst="rect">
            <a:avLst/>
          </a:prstGeom>
        </p:spPr>
        <p:txBody>
          <a:bodyPr wrap="square">
            <a:spAutoFit/>
          </a:bodyPr>
          <a:lstStyle/>
          <a:p>
            <a:r>
              <a:rPr lang="en-US" sz="2333">
                <a:solidFill>
                  <a:schemeClr val="accent5">
                    <a:lumMod val="75000"/>
                  </a:schemeClr>
                </a:solidFill>
                <a:hlinkClick r:id="rId3">
                  <a:extLst>
                    <a:ext uri="{A12FA001-AC4F-418D-AE19-62706E023703}">
                      <ahyp:hlinkClr xmlns:ahyp="http://schemas.microsoft.com/office/drawing/2018/hyperlinkcolor" val="tx"/>
                    </a:ext>
                  </a:extLst>
                </a:hlinkClick>
              </a:rPr>
              <a:t>https://learn.prometheanworld.com/us/</a:t>
            </a:r>
            <a:endParaRPr lang="en-US" sz="2333">
              <a:solidFill>
                <a:schemeClr val="accent5">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2420505D-CA24-224A-B4DB-E12EFF3FF635}"/>
              </a:ext>
            </a:extLst>
          </p:cNvPr>
          <p:cNvPicPr>
            <a:picLocks noChangeAspect="1"/>
          </p:cNvPicPr>
          <p:nvPr/>
        </p:nvPicPr>
        <p:blipFill>
          <a:blip r:embed="rId4"/>
          <a:stretch>
            <a:fillRect/>
          </a:stretch>
        </p:blipFill>
        <p:spPr>
          <a:xfrm>
            <a:off x="956581" y="2228689"/>
            <a:ext cx="1820333" cy="7090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9D5D4A60-3513-0449-86C5-61BDF49854DF}"/>
              </a:ext>
            </a:extLst>
          </p:cNvPr>
          <p:cNvPicPr>
            <a:picLocks noChangeAspect="1"/>
          </p:cNvPicPr>
          <p:nvPr/>
        </p:nvPicPr>
        <p:blipFill>
          <a:blip r:embed="rId5"/>
          <a:stretch>
            <a:fillRect/>
          </a:stretch>
        </p:blipFill>
        <p:spPr>
          <a:xfrm>
            <a:off x="575581" y="3003942"/>
            <a:ext cx="2423168" cy="730250"/>
          </a:xfrm>
          <a:prstGeom prst="rect">
            <a:avLst/>
          </a:prstGeom>
        </p:spPr>
      </p:pic>
      <p:pic>
        <p:nvPicPr>
          <p:cNvPr id="11" name="Picture 10">
            <a:extLst>
              <a:ext uri="{FF2B5EF4-FFF2-40B4-BE49-F238E27FC236}">
                <a16:creationId xmlns:a16="http://schemas.microsoft.com/office/drawing/2014/main" id="{38B943D2-EB6A-E845-B435-9397E2096676}"/>
              </a:ext>
            </a:extLst>
          </p:cNvPr>
          <p:cNvPicPr>
            <a:picLocks noChangeAspect="1"/>
          </p:cNvPicPr>
          <p:nvPr/>
        </p:nvPicPr>
        <p:blipFill>
          <a:blip r:embed="rId6"/>
          <a:stretch>
            <a:fillRect/>
          </a:stretch>
        </p:blipFill>
        <p:spPr>
          <a:xfrm>
            <a:off x="956581" y="3699011"/>
            <a:ext cx="1439333" cy="1280583"/>
          </a:xfrm>
          <a:prstGeom prst="rect">
            <a:avLst/>
          </a:prstGeom>
        </p:spPr>
      </p:pic>
      <p:pic>
        <p:nvPicPr>
          <p:cNvPr id="13" name="Picture 12">
            <a:hlinkClick r:id="rId7"/>
            <a:extLst>
              <a:ext uri="{FF2B5EF4-FFF2-40B4-BE49-F238E27FC236}">
                <a16:creationId xmlns:a16="http://schemas.microsoft.com/office/drawing/2014/main" id="{F6830DBC-2059-054A-A0E8-E27A4BC142CA}"/>
              </a:ext>
            </a:extLst>
          </p:cNvPr>
          <p:cNvPicPr>
            <a:picLocks noChangeAspect="1"/>
          </p:cNvPicPr>
          <p:nvPr/>
        </p:nvPicPr>
        <p:blipFill>
          <a:blip r:embed="rId8"/>
          <a:stretch>
            <a:fillRect/>
          </a:stretch>
        </p:blipFill>
        <p:spPr>
          <a:xfrm>
            <a:off x="2776915" y="2228688"/>
            <a:ext cx="6816677" cy="984250"/>
          </a:xfrm>
          <a:prstGeom prst="rect">
            <a:avLst/>
          </a:prstGeom>
        </p:spPr>
      </p:pic>
      <p:pic>
        <p:nvPicPr>
          <p:cNvPr id="17" name="Picture 16" descr="A close up of a logo&#10;&#10;Description automatically generated">
            <a:hlinkClick r:id="rId9"/>
            <a:extLst>
              <a:ext uri="{FF2B5EF4-FFF2-40B4-BE49-F238E27FC236}">
                <a16:creationId xmlns:a16="http://schemas.microsoft.com/office/drawing/2014/main" id="{CC39F5AD-3767-144E-857D-6EDAD4E76300}"/>
              </a:ext>
            </a:extLst>
          </p:cNvPr>
          <p:cNvPicPr>
            <a:picLocks noChangeAspect="1"/>
          </p:cNvPicPr>
          <p:nvPr/>
        </p:nvPicPr>
        <p:blipFill>
          <a:blip r:embed="rId10"/>
          <a:stretch>
            <a:fillRect/>
          </a:stretch>
        </p:blipFill>
        <p:spPr>
          <a:xfrm>
            <a:off x="3268337" y="3106725"/>
            <a:ext cx="6061908" cy="757738"/>
          </a:xfrm>
          <a:prstGeom prst="rect">
            <a:avLst/>
          </a:prstGeom>
        </p:spPr>
      </p:pic>
      <p:pic>
        <p:nvPicPr>
          <p:cNvPr id="19" name="Picture 18">
            <a:hlinkClick r:id="rId11"/>
            <a:extLst>
              <a:ext uri="{FF2B5EF4-FFF2-40B4-BE49-F238E27FC236}">
                <a16:creationId xmlns:a16="http://schemas.microsoft.com/office/drawing/2014/main" id="{7BA3E8C9-2F30-674A-9701-2FD28E785B7F}"/>
              </a:ext>
            </a:extLst>
          </p:cNvPr>
          <p:cNvPicPr>
            <a:picLocks noChangeAspect="1"/>
          </p:cNvPicPr>
          <p:nvPr/>
        </p:nvPicPr>
        <p:blipFill>
          <a:blip r:embed="rId12"/>
          <a:stretch>
            <a:fillRect/>
          </a:stretch>
        </p:blipFill>
        <p:spPr>
          <a:xfrm>
            <a:off x="2445794" y="4169973"/>
            <a:ext cx="6757626" cy="574535"/>
          </a:xfrm>
          <a:prstGeom prst="rect">
            <a:avLst/>
          </a:prstGeom>
        </p:spPr>
      </p:pic>
      <p:sp>
        <p:nvSpPr>
          <p:cNvPr id="4" name="Rectangle 3">
            <a:extLst>
              <a:ext uri="{FF2B5EF4-FFF2-40B4-BE49-F238E27FC236}">
                <a16:creationId xmlns:a16="http://schemas.microsoft.com/office/drawing/2014/main" id="{A1517F30-81B5-434C-9265-5482B7FD2B64}"/>
              </a:ext>
            </a:extLst>
          </p:cNvPr>
          <p:cNvSpPr/>
          <p:nvPr/>
        </p:nvSpPr>
        <p:spPr>
          <a:xfrm>
            <a:off x="4048699" y="1193494"/>
            <a:ext cx="515472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A98F7B-5295-3348-AC63-81BC3C96C28F}"/>
              </a:ext>
            </a:extLst>
          </p:cNvPr>
          <p:cNvSpPr/>
          <p:nvPr/>
        </p:nvSpPr>
        <p:spPr>
          <a:xfrm>
            <a:off x="4112964" y="1193494"/>
            <a:ext cx="521728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accent5"/>
                </a:solidFill>
              </a:rPr>
              <a:t>http://</a:t>
            </a:r>
            <a:r>
              <a:rPr lang="en-US" sz="2333" b="1" err="1">
                <a:solidFill>
                  <a:schemeClr val="accent5"/>
                </a:solidFill>
              </a:rPr>
              <a:t>learn.prometheanworld.com</a:t>
            </a:r>
            <a:r>
              <a:rPr lang="en-US" sz="2333" b="1">
                <a:solidFill>
                  <a:schemeClr val="accent5"/>
                </a:solidFill>
              </a:rPr>
              <a:t>/us</a:t>
            </a:r>
          </a:p>
        </p:txBody>
      </p:sp>
      <p:sp>
        <p:nvSpPr>
          <p:cNvPr id="7" name="Rectangle 6">
            <a:extLst>
              <a:ext uri="{FF2B5EF4-FFF2-40B4-BE49-F238E27FC236}">
                <a16:creationId xmlns:a16="http://schemas.microsoft.com/office/drawing/2014/main" id="{EBC8F7CE-AF86-7A4D-A744-F02FCFEFC94E}"/>
              </a:ext>
            </a:extLst>
          </p:cNvPr>
          <p:cNvSpPr/>
          <p:nvPr/>
        </p:nvSpPr>
        <p:spPr>
          <a:xfrm>
            <a:off x="2776914" y="2345532"/>
            <a:ext cx="6816678" cy="65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66F9FF-94E4-8B4D-B010-8239B1E92822}"/>
              </a:ext>
            </a:extLst>
          </p:cNvPr>
          <p:cNvSpPr/>
          <p:nvPr/>
        </p:nvSpPr>
        <p:spPr>
          <a:xfrm>
            <a:off x="2776914" y="2345532"/>
            <a:ext cx="6816678" cy="59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b="1" err="1">
                <a:solidFill>
                  <a:schemeClr val="accent5"/>
                </a:solidFill>
              </a:rPr>
              <a:t>www.youtube.com</a:t>
            </a:r>
            <a:r>
              <a:rPr lang="en-US" sz="2333" b="1">
                <a:solidFill>
                  <a:schemeClr val="accent5"/>
                </a:solidFill>
              </a:rPr>
              <a:t>/user/</a:t>
            </a:r>
            <a:r>
              <a:rPr lang="en-US" sz="2333" b="1" err="1">
                <a:solidFill>
                  <a:schemeClr val="accent5"/>
                </a:solidFill>
              </a:rPr>
              <a:t>PrometheanVideo</a:t>
            </a:r>
            <a:r>
              <a:rPr lang="en-US" sz="2333" b="1">
                <a:solidFill>
                  <a:schemeClr val="accent5"/>
                </a:solidFill>
              </a:rPr>
              <a:t>/featured</a:t>
            </a:r>
          </a:p>
        </p:txBody>
      </p:sp>
      <p:sp>
        <p:nvSpPr>
          <p:cNvPr id="10" name="Rectangle 9">
            <a:extLst>
              <a:ext uri="{FF2B5EF4-FFF2-40B4-BE49-F238E27FC236}">
                <a16:creationId xmlns:a16="http://schemas.microsoft.com/office/drawing/2014/main" id="{9222652C-3ADA-204D-8B90-705D008C15E3}"/>
              </a:ext>
            </a:extLst>
          </p:cNvPr>
          <p:cNvSpPr/>
          <p:nvPr/>
        </p:nvSpPr>
        <p:spPr>
          <a:xfrm>
            <a:off x="3004989" y="3072622"/>
            <a:ext cx="6283743" cy="69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b="1" err="1">
                <a:solidFill>
                  <a:schemeClr val="accent5"/>
                </a:solidFill>
              </a:rPr>
              <a:t>resourcelibrary</a:t>
            </a:r>
            <a:r>
              <a:rPr lang="en-US" sz="2333" b="1">
                <a:solidFill>
                  <a:schemeClr val="accent5"/>
                </a:solidFill>
              </a:rPr>
              <a:t>/</a:t>
            </a:r>
            <a:r>
              <a:rPr lang="en-US" sz="2333" b="1" err="1">
                <a:solidFill>
                  <a:schemeClr val="accent5"/>
                </a:solidFill>
              </a:rPr>
              <a:t>mypromethean.com</a:t>
            </a:r>
            <a:endParaRPr lang="en-US" sz="2333" b="1">
              <a:solidFill>
                <a:schemeClr val="accent5"/>
              </a:solidFill>
            </a:endParaRPr>
          </a:p>
        </p:txBody>
      </p:sp>
      <p:sp>
        <p:nvSpPr>
          <p:cNvPr id="12" name="Rectangle 11">
            <a:extLst>
              <a:ext uri="{FF2B5EF4-FFF2-40B4-BE49-F238E27FC236}">
                <a16:creationId xmlns:a16="http://schemas.microsoft.com/office/drawing/2014/main" id="{D50E415A-5215-764C-872D-20083C940668}"/>
              </a:ext>
            </a:extLst>
          </p:cNvPr>
          <p:cNvSpPr/>
          <p:nvPr/>
        </p:nvSpPr>
        <p:spPr>
          <a:xfrm>
            <a:off x="2395914" y="3976688"/>
            <a:ext cx="6807505" cy="833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b="1" err="1">
                <a:solidFill>
                  <a:schemeClr val="accent5"/>
                </a:solidFill>
              </a:rPr>
              <a:t>www.prometheanworld.com</a:t>
            </a:r>
            <a:r>
              <a:rPr lang="en-US" sz="2333" b="1">
                <a:solidFill>
                  <a:schemeClr val="accent5"/>
                </a:solidFill>
              </a:rPr>
              <a:t>/mobile-learning</a:t>
            </a:r>
          </a:p>
        </p:txBody>
      </p:sp>
    </p:spTree>
    <p:extLst>
      <p:ext uri="{BB962C8B-B14F-4D97-AF65-F5344CB8AC3E}">
        <p14:creationId xmlns:p14="http://schemas.microsoft.com/office/powerpoint/2010/main" val="333579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A26A8B4-FBBF-0C46-B58A-5261369C3013}"/>
              </a:ext>
            </a:extLst>
          </p:cNvPr>
          <p:cNvPicPr>
            <a:picLocks noChangeAspect="1"/>
          </p:cNvPicPr>
          <p:nvPr/>
        </p:nvPicPr>
        <p:blipFill>
          <a:blip r:embed="rId2"/>
          <a:stretch>
            <a:fillRect/>
          </a:stretch>
        </p:blipFill>
        <p:spPr>
          <a:xfrm>
            <a:off x="3387687" y="1360759"/>
            <a:ext cx="3334324" cy="3798808"/>
          </a:xfrm>
          <a:prstGeom prst="rect">
            <a:avLst/>
          </a:prstGeom>
        </p:spPr>
      </p:pic>
      <p:sp>
        <p:nvSpPr>
          <p:cNvPr id="5" name="TextBox 4">
            <a:extLst>
              <a:ext uri="{FF2B5EF4-FFF2-40B4-BE49-F238E27FC236}">
                <a16:creationId xmlns:a16="http://schemas.microsoft.com/office/drawing/2014/main" id="{698E6BEA-8EFC-E94F-AD63-921D8D738187}"/>
              </a:ext>
            </a:extLst>
          </p:cNvPr>
          <p:cNvSpPr txBox="1"/>
          <p:nvPr/>
        </p:nvSpPr>
        <p:spPr>
          <a:xfrm>
            <a:off x="3387687" y="734457"/>
            <a:ext cx="3870373" cy="502766"/>
          </a:xfrm>
          <a:prstGeom prst="rect">
            <a:avLst/>
          </a:prstGeom>
          <a:noFill/>
        </p:spPr>
        <p:txBody>
          <a:bodyPr wrap="square" rtlCol="0">
            <a:spAutoFit/>
          </a:bodyPr>
          <a:lstStyle/>
          <a:p>
            <a:r>
              <a:rPr lang="en-US" sz="2667" b="1"/>
              <a:t>Join us on Social Media</a:t>
            </a:r>
          </a:p>
        </p:txBody>
      </p:sp>
    </p:spTree>
    <p:extLst>
      <p:ext uri="{BB962C8B-B14F-4D97-AF65-F5344CB8AC3E}">
        <p14:creationId xmlns:p14="http://schemas.microsoft.com/office/powerpoint/2010/main" val="3018144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77DDD7-4D31-2E42-8B4F-AE0DE34E8B1F}"/>
              </a:ext>
            </a:extLst>
          </p:cNvPr>
          <p:cNvSpPr/>
          <p:nvPr/>
        </p:nvSpPr>
        <p:spPr>
          <a:xfrm>
            <a:off x="4670425" y="1144588"/>
            <a:ext cx="3798888" cy="3249612"/>
          </a:xfrm>
          <a:prstGeom prst="rect">
            <a:avLst/>
          </a:prstGeom>
          <a:ln w="19050"/>
        </p:spPr>
        <p:style>
          <a:lnRef idx="2">
            <a:schemeClr val="accent6"/>
          </a:lnRef>
          <a:fillRef idx="1">
            <a:schemeClr val="lt1"/>
          </a:fillRef>
          <a:effectRef idx="0">
            <a:schemeClr val="accent6"/>
          </a:effectRef>
          <a:fontRef idx="minor">
            <a:schemeClr val="dk1"/>
          </a:fontRef>
        </p:style>
        <p:txBody>
          <a:bodyPr anchor="ctr"/>
          <a:lstStyle/>
          <a:p>
            <a:pPr algn="ctr" defTabSz="457149" eaLnBrk="1" fontAlgn="auto" hangingPunct="1">
              <a:spcBef>
                <a:spcPts val="0"/>
              </a:spcBef>
              <a:spcAft>
                <a:spcPts val="0"/>
              </a:spcAft>
              <a:defRPr/>
            </a:pPr>
            <a:endParaRPr lang="en-US"/>
          </a:p>
        </p:txBody>
      </p:sp>
      <p:sp>
        <p:nvSpPr>
          <p:cNvPr id="49154" name="Text Placeholder 1">
            <a:extLst>
              <a:ext uri="{FF2B5EF4-FFF2-40B4-BE49-F238E27FC236}">
                <a16:creationId xmlns:a16="http://schemas.microsoft.com/office/drawing/2014/main" id="{6704F879-F726-7E43-B51F-6506E6B1A943}"/>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Agenda</a:t>
            </a:r>
          </a:p>
        </p:txBody>
      </p:sp>
      <p:sp>
        <p:nvSpPr>
          <p:cNvPr id="49155" name="Text Placeholder 2">
            <a:extLst>
              <a:ext uri="{FF2B5EF4-FFF2-40B4-BE49-F238E27FC236}">
                <a16:creationId xmlns:a16="http://schemas.microsoft.com/office/drawing/2014/main" id="{E9DFE8E3-3CA7-2F47-8DB1-1981F7194219}"/>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Titanium Orientation</a:t>
            </a:r>
          </a:p>
        </p:txBody>
      </p:sp>
      <p:sp>
        <p:nvSpPr>
          <p:cNvPr id="4" name="Text Placeholder 3">
            <a:extLst>
              <a:ext uri="{FF2B5EF4-FFF2-40B4-BE49-F238E27FC236}">
                <a16:creationId xmlns:a16="http://schemas.microsoft.com/office/drawing/2014/main" id="{82207B6D-5FDF-604B-842F-A58FEA071DF3}"/>
              </a:ext>
            </a:extLst>
          </p:cNvPr>
          <p:cNvSpPr>
            <a:spLocks noGrp="1"/>
          </p:cNvSpPr>
          <p:nvPr>
            <p:ph type="body" sz="quarter" idx="12"/>
          </p:nvPr>
        </p:nvSpPr>
        <p:spPr>
          <a:xfrm>
            <a:off x="5080000" y="1662113"/>
            <a:ext cx="3562350" cy="1995487"/>
          </a:xfrm>
        </p:spPr>
        <p:txBody>
          <a:bodyPr/>
          <a:lstStyle/>
          <a:p>
            <a:pPr marL="285750" indent="-285750" eaLnBrk="1" fontAlgn="auto" hangingPunct="1">
              <a:spcAft>
                <a:spcPts val="0"/>
              </a:spcAft>
              <a:buFont typeface="Arial" panose="020B0604020202020204" pitchFamily="34" charset="0"/>
              <a:buChar char="•"/>
              <a:defRPr/>
            </a:pPr>
            <a:r>
              <a:rPr lang="en-US"/>
              <a:t>Panel Basics</a:t>
            </a:r>
          </a:p>
          <a:p>
            <a:pPr marL="285750" indent="-285750" eaLnBrk="1" fontAlgn="auto" hangingPunct="1">
              <a:spcAft>
                <a:spcPts val="0"/>
              </a:spcAft>
              <a:buFont typeface="Arial" panose="020B0604020202020204" pitchFamily="34" charset="0"/>
              <a:buChar char="•"/>
              <a:defRPr/>
            </a:pPr>
            <a:r>
              <a:rPr lang="en-US"/>
              <a:t>Unified Menu</a:t>
            </a:r>
          </a:p>
          <a:p>
            <a:pPr marL="285750" indent="-285750" eaLnBrk="1" fontAlgn="auto" hangingPunct="1">
              <a:spcAft>
                <a:spcPts val="0"/>
              </a:spcAft>
              <a:buFont typeface="Arial" panose="020B0604020202020204" pitchFamily="34" charset="0"/>
              <a:buChar char="•"/>
              <a:defRPr/>
            </a:pPr>
            <a:r>
              <a:rPr lang="en-US"/>
              <a:t>Promethean App Suite and Locker</a:t>
            </a:r>
          </a:p>
          <a:p>
            <a:pPr marL="285750" indent="-285750" eaLnBrk="1" fontAlgn="auto" hangingPunct="1">
              <a:spcAft>
                <a:spcPts val="0"/>
              </a:spcAft>
              <a:buFont typeface="Arial" panose="020B0604020202020204" pitchFamily="34" charset="0"/>
              <a:buChar char="•"/>
              <a:defRPr/>
            </a:pPr>
            <a:r>
              <a:rPr lang="en-US"/>
              <a:t>Screen Share</a:t>
            </a:r>
          </a:p>
        </p:txBody>
      </p:sp>
      <p:pic>
        <p:nvPicPr>
          <p:cNvPr id="49157" name="Picture 4">
            <a:extLst>
              <a:ext uri="{FF2B5EF4-FFF2-40B4-BE49-F238E27FC236}">
                <a16:creationId xmlns:a16="http://schemas.microsoft.com/office/drawing/2014/main" id="{14F16689-ADE4-894D-BB54-AE2A2224D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392238"/>
            <a:ext cx="3317875"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a:extLst>
              <a:ext uri="{FF2B5EF4-FFF2-40B4-BE49-F238E27FC236}">
                <a16:creationId xmlns:a16="http://schemas.microsoft.com/office/drawing/2014/main" id="{13043685-FF38-1B42-A32D-6AB7E8455120}"/>
              </a:ext>
            </a:extLst>
          </p:cNvPr>
          <p:cNvSpPr txBox="1">
            <a:spLocks noChangeArrowheads="1"/>
          </p:cNvSpPr>
          <p:nvPr/>
        </p:nvSpPr>
        <p:spPr bwMode="auto">
          <a:xfrm>
            <a:off x="1495425" y="950913"/>
            <a:ext cx="7043738" cy="403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r>
              <a:rPr lang="en-US" altLang="en-US" sz="3200" b="1">
                <a:solidFill>
                  <a:schemeClr val="accent1"/>
                </a:solidFill>
                <a:latin typeface="Nunito Sans" pitchFamily="2" charset="77"/>
              </a:rPr>
              <a:t>Panel Basics</a:t>
            </a: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Placeholder 2">
            <a:extLst>
              <a:ext uri="{FF2B5EF4-FFF2-40B4-BE49-F238E27FC236}">
                <a16:creationId xmlns:a16="http://schemas.microsoft.com/office/drawing/2014/main" id="{99CAE8C3-EEFD-1649-8A2B-AA5A4546493B}"/>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Cleaning Your ActivPanel</a:t>
            </a:r>
          </a:p>
        </p:txBody>
      </p:sp>
      <p:sp>
        <p:nvSpPr>
          <p:cNvPr id="58370" name="Text Placeholder 4">
            <a:extLst>
              <a:ext uri="{FF2B5EF4-FFF2-40B4-BE49-F238E27FC236}">
                <a16:creationId xmlns:a16="http://schemas.microsoft.com/office/drawing/2014/main" id="{54C1D04A-4051-5B42-92B5-6D5181344B39}"/>
              </a:ext>
            </a:extLst>
          </p:cNvPr>
          <p:cNvSpPr>
            <a:spLocks noGrp="1" noChangeArrowheads="1"/>
          </p:cNvSpPr>
          <p:nvPr>
            <p:ph type="body" sz="quarter" idx="12"/>
          </p:nvPr>
        </p:nvSpPr>
        <p:spPr bwMode="auto">
          <a:xfrm>
            <a:off x="709823" y="1608821"/>
            <a:ext cx="4491037" cy="166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a:t>Use a 100% Cotton Microfiber Cloth</a:t>
            </a:r>
          </a:p>
          <a:p>
            <a:pPr eaLnBrk="1" hangingPunct="1"/>
            <a:r>
              <a:rPr lang="en-US" altLang="en-US" sz="2000">
                <a:latin typeface="Nunito Sans"/>
              </a:rPr>
              <a:t> Only if needed - lightly dampen with  70% isopropyl alcohol. </a:t>
            </a:r>
            <a:endParaRPr lang="en-US" altLang="en-US" sz="2000"/>
          </a:p>
          <a:p>
            <a:pPr eaLnBrk="1" hangingPunct="1"/>
            <a:r>
              <a:rPr lang="en-US" altLang="en-US" sz="2000" b="1"/>
              <a:t>Do not spray the ActivPanel directly! </a:t>
            </a:r>
          </a:p>
          <a:p>
            <a:pPr eaLnBrk="1" hangingPunct="1"/>
            <a:endParaRPr lang="en-US" altLang="en-US" sz="2000"/>
          </a:p>
        </p:txBody>
      </p:sp>
      <p:pic>
        <p:nvPicPr>
          <p:cNvPr id="58371" name="image13.png">
            <a:extLst>
              <a:ext uri="{FF2B5EF4-FFF2-40B4-BE49-F238E27FC236}">
                <a16:creationId xmlns:a16="http://schemas.microsoft.com/office/drawing/2014/main" id="{4B033456-C8ED-664F-84F0-EA0C6CCC4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609" y="1842293"/>
            <a:ext cx="32019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2" name="Group 7">
            <a:extLst>
              <a:ext uri="{FF2B5EF4-FFF2-40B4-BE49-F238E27FC236}">
                <a16:creationId xmlns:a16="http://schemas.microsoft.com/office/drawing/2014/main" id="{6A30FC72-71E6-8446-95B5-232AC11AA3FD}"/>
              </a:ext>
            </a:extLst>
          </p:cNvPr>
          <p:cNvGrpSpPr>
            <a:grpSpLocks/>
          </p:cNvGrpSpPr>
          <p:nvPr/>
        </p:nvGrpSpPr>
        <p:grpSpPr bwMode="auto">
          <a:xfrm>
            <a:off x="735013" y="4054475"/>
            <a:ext cx="2887662" cy="1109663"/>
            <a:chOff x="890" y="369"/>
            <a:chExt cx="6897" cy="2655"/>
          </a:xfrm>
        </p:grpSpPr>
        <p:pic>
          <p:nvPicPr>
            <p:cNvPr id="58379" name="Picture 8">
              <a:extLst>
                <a:ext uri="{FF2B5EF4-FFF2-40B4-BE49-F238E27FC236}">
                  <a16:creationId xmlns:a16="http://schemas.microsoft.com/office/drawing/2014/main" id="{53AD182B-AA16-4842-9FB5-ECB797C47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 y="747"/>
              <a:ext cx="1769" cy="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9" descr="Image result for shaving cream foam">
              <a:extLst>
                <a:ext uri="{FF2B5EF4-FFF2-40B4-BE49-F238E27FC236}">
                  <a16:creationId xmlns:a16="http://schemas.microsoft.com/office/drawing/2014/main" id="{6BFF99A7-E2B7-5044-B213-B27B0CF7B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 y="777"/>
              <a:ext cx="888"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0" descr="Image result for vinegar">
              <a:extLst>
                <a:ext uri="{FF2B5EF4-FFF2-40B4-BE49-F238E27FC236}">
                  <a16:creationId xmlns:a16="http://schemas.microsoft.com/office/drawing/2014/main" id="{884EA72A-1800-9A46-8CC3-988FAB1F8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 y="777"/>
              <a:ext cx="786" cy="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Picture 11">
              <a:extLst>
                <a:ext uri="{FF2B5EF4-FFF2-40B4-BE49-F238E27FC236}">
                  <a16:creationId xmlns:a16="http://schemas.microsoft.com/office/drawing/2014/main" id="{1EEC5EBB-F0C7-6643-B303-663E5186F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 y="655"/>
              <a:ext cx="593" cy="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12" descr="Image result for essential oils cleaning">
              <a:extLst>
                <a:ext uri="{FF2B5EF4-FFF2-40B4-BE49-F238E27FC236}">
                  <a16:creationId xmlns:a16="http://schemas.microsoft.com/office/drawing/2014/main" id="{847C5F83-E6B0-1A42-8BFD-CF854E45F8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8" y="800"/>
              <a:ext cx="794" cy="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13" descr="Image result for pumice cleaner">
              <a:extLst>
                <a:ext uri="{FF2B5EF4-FFF2-40B4-BE49-F238E27FC236}">
                  <a16:creationId xmlns:a16="http://schemas.microsoft.com/office/drawing/2014/main" id="{658FFFF9-522F-A64D-9D1F-71994245AF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0" y="747"/>
              <a:ext cx="837"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14" descr="Image result for wet wipes">
              <a:extLst>
                <a:ext uri="{FF2B5EF4-FFF2-40B4-BE49-F238E27FC236}">
                  <a16:creationId xmlns:a16="http://schemas.microsoft.com/office/drawing/2014/main" id="{7AB2162C-0D79-1F42-95AC-F196D43AE8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0" y="777"/>
              <a:ext cx="1037"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AutoShape 9">
              <a:extLst>
                <a:ext uri="{FF2B5EF4-FFF2-40B4-BE49-F238E27FC236}">
                  <a16:creationId xmlns:a16="http://schemas.microsoft.com/office/drawing/2014/main" id="{A2B04A77-1B6D-9C49-8FA6-778802D382E2}"/>
                </a:ext>
              </a:extLst>
            </p:cNvPr>
            <p:cNvSpPr>
              <a:spLocks/>
            </p:cNvSpPr>
            <p:nvPr/>
          </p:nvSpPr>
          <p:spPr bwMode="auto">
            <a:xfrm>
              <a:off x="4725" y="369"/>
              <a:ext cx="2790" cy="2655"/>
            </a:xfrm>
            <a:custGeom>
              <a:avLst/>
              <a:gdLst>
                <a:gd name="T0" fmla="*/ 1169 w 2790"/>
                <a:gd name="T1" fmla="*/ 387 h 2655"/>
                <a:gd name="T2" fmla="*/ 886 w 2790"/>
                <a:gd name="T3" fmla="*/ 461 h 2655"/>
                <a:gd name="T4" fmla="*/ 630 w 2790"/>
                <a:gd name="T5" fmla="*/ 587 h 2655"/>
                <a:gd name="T6" fmla="*/ 409 w 2790"/>
                <a:gd name="T7" fmla="*/ 758 h 2655"/>
                <a:gd name="T8" fmla="*/ 228 w 2790"/>
                <a:gd name="T9" fmla="*/ 969 h 2655"/>
                <a:gd name="T10" fmla="*/ 96 w 2790"/>
                <a:gd name="T11" fmla="*/ 1212 h 2655"/>
                <a:gd name="T12" fmla="*/ 18 w 2790"/>
                <a:gd name="T13" fmla="*/ 1482 h 2655"/>
                <a:gd name="T14" fmla="*/ 2 w 2790"/>
                <a:gd name="T15" fmla="*/ 1770 h 2655"/>
                <a:gd name="T16" fmla="*/ 50 w 2790"/>
                <a:gd name="T17" fmla="*/ 2050 h 2655"/>
                <a:gd name="T18" fmla="*/ 156 w 2790"/>
                <a:gd name="T19" fmla="*/ 2307 h 2655"/>
                <a:gd name="T20" fmla="*/ 313 w 2790"/>
                <a:gd name="T21" fmla="*/ 2535 h 2655"/>
                <a:gd name="T22" fmla="*/ 515 w 2790"/>
                <a:gd name="T23" fmla="*/ 2727 h 2655"/>
                <a:gd name="T24" fmla="*/ 754 w 2790"/>
                <a:gd name="T25" fmla="*/ 2876 h 2655"/>
                <a:gd name="T26" fmla="*/ 1024 w 2790"/>
                <a:gd name="T27" fmla="*/ 2977 h 2655"/>
                <a:gd name="T28" fmla="*/ 1318 w 2790"/>
                <a:gd name="T29" fmla="*/ 3023 h 2655"/>
                <a:gd name="T30" fmla="*/ 1621 w 2790"/>
                <a:gd name="T31" fmla="*/ 3007 h 2655"/>
                <a:gd name="T32" fmla="*/ 1904 w 2790"/>
                <a:gd name="T33" fmla="*/ 2933 h 2655"/>
                <a:gd name="T34" fmla="*/ 2160 w 2790"/>
                <a:gd name="T35" fmla="*/ 2807 h 2655"/>
                <a:gd name="T36" fmla="*/ 2381 w 2790"/>
                <a:gd name="T37" fmla="*/ 2636 h 2655"/>
                <a:gd name="T38" fmla="*/ 1388 w 2790"/>
                <a:gd name="T39" fmla="*/ 2527 h 2655"/>
                <a:gd name="T40" fmla="*/ 1094 w 2790"/>
                <a:gd name="T41" fmla="*/ 2479 h 2655"/>
                <a:gd name="T42" fmla="*/ 828 w 2790"/>
                <a:gd name="T43" fmla="*/ 2340 h 2655"/>
                <a:gd name="T44" fmla="*/ 633 w 2790"/>
                <a:gd name="T45" fmla="*/ 2135 h 2655"/>
                <a:gd name="T46" fmla="*/ 522 w 2790"/>
                <a:gd name="T47" fmla="*/ 1888 h 2655"/>
                <a:gd name="T48" fmla="*/ 501 w 2790"/>
                <a:gd name="T49" fmla="*/ 1620 h 2655"/>
                <a:gd name="T50" fmla="*/ 578 w 2790"/>
                <a:gd name="T51" fmla="*/ 1354 h 2655"/>
                <a:gd name="T52" fmla="*/ 1037 w 2790"/>
                <a:gd name="T53" fmla="*/ 936 h 2655"/>
                <a:gd name="T54" fmla="*/ 1328 w 2790"/>
                <a:gd name="T55" fmla="*/ 870 h 2655"/>
                <a:gd name="T56" fmla="*/ 2431 w 2790"/>
                <a:gd name="T57" fmla="*/ 808 h 2655"/>
                <a:gd name="T58" fmla="*/ 2219 w 2790"/>
                <a:gd name="T59" fmla="*/ 626 h 2655"/>
                <a:gd name="T60" fmla="*/ 1971 w 2790"/>
                <a:gd name="T61" fmla="*/ 488 h 2655"/>
                <a:gd name="T62" fmla="*/ 1694 w 2790"/>
                <a:gd name="T63" fmla="*/ 400 h 2655"/>
                <a:gd name="T64" fmla="*/ 1395 w 2790"/>
                <a:gd name="T65" fmla="*/ 370 h 2655"/>
                <a:gd name="T66" fmla="*/ 1753 w 2790"/>
                <a:gd name="T67" fmla="*/ 2458 h 2655"/>
                <a:gd name="T68" fmla="*/ 1462 w 2790"/>
                <a:gd name="T69" fmla="*/ 2524 h 2655"/>
                <a:gd name="T70" fmla="*/ 2562 w 2790"/>
                <a:gd name="T71" fmla="*/ 2425 h 2655"/>
                <a:gd name="T72" fmla="*/ 2694 w 2790"/>
                <a:gd name="T73" fmla="*/ 2182 h 2655"/>
                <a:gd name="T74" fmla="*/ 1311 w 2790"/>
                <a:gd name="T75" fmla="*/ 1290 h 2655"/>
                <a:gd name="T76" fmla="*/ 1551 w 2790"/>
                <a:gd name="T77" fmla="*/ 880 h 2655"/>
                <a:gd name="T78" fmla="*/ 1835 w 2790"/>
                <a:gd name="T79" fmla="*/ 974 h 2655"/>
                <a:gd name="T80" fmla="*/ 2070 w 2790"/>
                <a:gd name="T81" fmla="*/ 1150 h 2655"/>
                <a:gd name="T82" fmla="*/ 2223 w 2790"/>
                <a:gd name="T83" fmla="*/ 1378 h 2655"/>
                <a:gd name="T84" fmla="*/ 2290 w 2790"/>
                <a:gd name="T85" fmla="*/ 1639 h 2655"/>
                <a:gd name="T86" fmla="*/ 2263 w 2790"/>
                <a:gd name="T87" fmla="*/ 1908 h 2655"/>
                <a:gd name="T88" fmla="*/ 2723 w 2790"/>
                <a:gd name="T89" fmla="*/ 2104 h 2655"/>
                <a:gd name="T90" fmla="*/ 2782 w 2790"/>
                <a:gd name="T91" fmla="*/ 1842 h 2655"/>
                <a:gd name="T92" fmla="*/ 2782 w 2790"/>
                <a:gd name="T93" fmla="*/ 1552 h 2655"/>
                <a:gd name="T94" fmla="*/ 2719 w 2790"/>
                <a:gd name="T95" fmla="*/ 1277 h 2655"/>
                <a:gd name="T96" fmla="*/ 2600 w 2790"/>
                <a:gd name="T97" fmla="*/ 1027 h 26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90" h="2655">
                  <a:moveTo>
                    <a:pt x="1395" y="0"/>
                  </a:moveTo>
                  <a:lnTo>
                    <a:pt x="1318" y="1"/>
                  </a:lnTo>
                  <a:lnTo>
                    <a:pt x="1243" y="7"/>
                  </a:lnTo>
                  <a:lnTo>
                    <a:pt x="1169" y="17"/>
                  </a:lnTo>
                  <a:lnTo>
                    <a:pt x="1096" y="30"/>
                  </a:lnTo>
                  <a:lnTo>
                    <a:pt x="1024" y="47"/>
                  </a:lnTo>
                  <a:lnTo>
                    <a:pt x="954" y="67"/>
                  </a:lnTo>
                  <a:lnTo>
                    <a:pt x="886" y="91"/>
                  </a:lnTo>
                  <a:lnTo>
                    <a:pt x="819" y="118"/>
                  </a:lnTo>
                  <a:lnTo>
                    <a:pt x="754" y="148"/>
                  </a:lnTo>
                  <a:lnTo>
                    <a:pt x="691" y="181"/>
                  </a:lnTo>
                  <a:lnTo>
                    <a:pt x="630" y="217"/>
                  </a:lnTo>
                  <a:lnTo>
                    <a:pt x="571" y="256"/>
                  </a:lnTo>
                  <a:lnTo>
                    <a:pt x="515" y="297"/>
                  </a:lnTo>
                  <a:lnTo>
                    <a:pt x="460" y="342"/>
                  </a:lnTo>
                  <a:lnTo>
                    <a:pt x="409" y="388"/>
                  </a:lnTo>
                  <a:lnTo>
                    <a:pt x="359" y="438"/>
                  </a:lnTo>
                  <a:lnTo>
                    <a:pt x="313" y="489"/>
                  </a:lnTo>
                  <a:lnTo>
                    <a:pt x="269" y="543"/>
                  </a:lnTo>
                  <a:lnTo>
                    <a:pt x="228" y="599"/>
                  </a:lnTo>
                  <a:lnTo>
                    <a:pt x="190" y="657"/>
                  </a:lnTo>
                  <a:lnTo>
                    <a:pt x="156" y="717"/>
                  </a:lnTo>
                  <a:lnTo>
                    <a:pt x="124" y="779"/>
                  </a:lnTo>
                  <a:lnTo>
                    <a:pt x="96" y="842"/>
                  </a:lnTo>
                  <a:lnTo>
                    <a:pt x="71" y="907"/>
                  </a:lnTo>
                  <a:lnTo>
                    <a:pt x="50" y="974"/>
                  </a:lnTo>
                  <a:lnTo>
                    <a:pt x="32" y="1042"/>
                  </a:lnTo>
                  <a:lnTo>
                    <a:pt x="18" y="1112"/>
                  </a:lnTo>
                  <a:lnTo>
                    <a:pt x="8" y="1182"/>
                  </a:lnTo>
                  <a:lnTo>
                    <a:pt x="2" y="1254"/>
                  </a:lnTo>
                  <a:lnTo>
                    <a:pt x="0" y="1327"/>
                  </a:lnTo>
                  <a:lnTo>
                    <a:pt x="2" y="1400"/>
                  </a:lnTo>
                  <a:lnTo>
                    <a:pt x="8" y="1472"/>
                  </a:lnTo>
                  <a:lnTo>
                    <a:pt x="18" y="1542"/>
                  </a:lnTo>
                  <a:lnTo>
                    <a:pt x="32" y="1612"/>
                  </a:lnTo>
                  <a:lnTo>
                    <a:pt x="50" y="1680"/>
                  </a:lnTo>
                  <a:lnTo>
                    <a:pt x="71" y="1747"/>
                  </a:lnTo>
                  <a:lnTo>
                    <a:pt x="96" y="1812"/>
                  </a:lnTo>
                  <a:lnTo>
                    <a:pt x="124" y="1875"/>
                  </a:lnTo>
                  <a:lnTo>
                    <a:pt x="156" y="1937"/>
                  </a:lnTo>
                  <a:lnTo>
                    <a:pt x="190" y="1997"/>
                  </a:lnTo>
                  <a:lnTo>
                    <a:pt x="228" y="2055"/>
                  </a:lnTo>
                  <a:lnTo>
                    <a:pt x="269" y="2111"/>
                  </a:lnTo>
                  <a:lnTo>
                    <a:pt x="313" y="2165"/>
                  </a:lnTo>
                  <a:lnTo>
                    <a:pt x="359" y="2216"/>
                  </a:lnTo>
                  <a:lnTo>
                    <a:pt x="409" y="2266"/>
                  </a:lnTo>
                  <a:lnTo>
                    <a:pt x="460" y="2313"/>
                  </a:lnTo>
                  <a:lnTo>
                    <a:pt x="515" y="2357"/>
                  </a:lnTo>
                  <a:lnTo>
                    <a:pt x="571" y="2398"/>
                  </a:lnTo>
                  <a:lnTo>
                    <a:pt x="630" y="2437"/>
                  </a:lnTo>
                  <a:lnTo>
                    <a:pt x="691" y="2473"/>
                  </a:lnTo>
                  <a:lnTo>
                    <a:pt x="754" y="2506"/>
                  </a:lnTo>
                  <a:lnTo>
                    <a:pt x="819" y="2536"/>
                  </a:lnTo>
                  <a:lnTo>
                    <a:pt x="886" y="2563"/>
                  </a:lnTo>
                  <a:lnTo>
                    <a:pt x="954" y="2587"/>
                  </a:lnTo>
                  <a:lnTo>
                    <a:pt x="1024" y="2607"/>
                  </a:lnTo>
                  <a:lnTo>
                    <a:pt x="1096" y="2624"/>
                  </a:lnTo>
                  <a:lnTo>
                    <a:pt x="1169" y="2637"/>
                  </a:lnTo>
                  <a:lnTo>
                    <a:pt x="1243" y="2647"/>
                  </a:lnTo>
                  <a:lnTo>
                    <a:pt x="1318" y="2653"/>
                  </a:lnTo>
                  <a:lnTo>
                    <a:pt x="1395" y="2655"/>
                  </a:lnTo>
                  <a:lnTo>
                    <a:pt x="1472" y="2653"/>
                  </a:lnTo>
                  <a:lnTo>
                    <a:pt x="1547" y="2647"/>
                  </a:lnTo>
                  <a:lnTo>
                    <a:pt x="1621" y="2637"/>
                  </a:lnTo>
                  <a:lnTo>
                    <a:pt x="1694" y="2624"/>
                  </a:lnTo>
                  <a:lnTo>
                    <a:pt x="1766" y="2607"/>
                  </a:lnTo>
                  <a:lnTo>
                    <a:pt x="1836" y="2587"/>
                  </a:lnTo>
                  <a:lnTo>
                    <a:pt x="1904" y="2563"/>
                  </a:lnTo>
                  <a:lnTo>
                    <a:pt x="1971" y="2536"/>
                  </a:lnTo>
                  <a:lnTo>
                    <a:pt x="2036" y="2506"/>
                  </a:lnTo>
                  <a:lnTo>
                    <a:pt x="2099" y="2473"/>
                  </a:lnTo>
                  <a:lnTo>
                    <a:pt x="2160" y="2437"/>
                  </a:lnTo>
                  <a:lnTo>
                    <a:pt x="2219" y="2398"/>
                  </a:lnTo>
                  <a:lnTo>
                    <a:pt x="2275" y="2357"/>
                  </a:lnTo>
                  <a:lnTo>
                    <a:pt x="2330" y="2313"/>
                  </a:lnTo>
                  <a:lnTo>
                    <a:pt x="2381" y="2266"/>
                  </a:lnTo>
                  <a:lnTo>
                    <a:pt x="2431" y="2216"/>
                  </a:lnTo>
                  <a:lnTo>
                    <a:pt x="2477" y="2165"/>
                  </a:lnTo>
                  <a:lnTo>
                    <a:pt x="2484" y="2157"/>
                  </a:lnTo>
                  <a:lnTo>
                    <a:pt x="1388" y="2157"/>
                  </a:lnTo>
                  <a:lnTo>
                    <a:pt x="1313" y="2153"/>
                  </a:lnTo>
                  <a:lnTo>
                    <a:pt x="1239" y="2144"/>
                  </a:lnTo>
                  <a:lnTo>
                    <a:pt x="1166" y="2129"/>
                  </a:lnTo>
                  <a:lnTo>
                    <a:pt x="1094" y="2109"/>
                  </a:lnTo>
                  <a:lnTo>
                    <a:pt x="1023" y="2082"/>
                  </a:lnTo>
                  <a:lnTo>
                    <a:pt x="955" y="2050"/>
                  </a:lnTo>
                  <a:lnTo>
                    <a:pt x="889" y="2012"/>
                  </a:lnTo>
                  <a:lnTo>
                    <a:pt x="828" y="1970"/>
                  </a:lnTo>
                  <a:lnTo>
                    <a:pt x="772" y="1924"/>
                  </a:lnTo>
                  <a:lnTo>
                    <a:pt x="720" y="1874"/>
                  </a:lnTo>
                  <a:lnTo>
                    <a:pt x="674" y="1821"/>
                  </a:lnTo>
                  <a:lnTo>
                    <a:pt x="633" y="1765"/>
                  </a:lnTo>
                  <a:lnTo>
                    <a:pt x="597" y="1707"/>
                  </a:lnTo>
                  <a:lnTo>
                    <a:pt x="567" y="1646"/>
                  </a:lnTo>
                  <a:lnTo>
                    <a:pt x="541" y="1583"/>
                  </a:lnTo>
                  <a:lnTo>
                    <a:pt x="522" y="1518"/>
                  </a:lnTo>
                  <a:lnTo>
                    <a:pt x="508" y="1452"/>
                  </a:lnTo>
                  <a:lnTo>
                    <a:pt x="500" y="1385"/>
                  </a:lnTo>
                  <a:lnTo>
                    <a:pt x="498" y="1318"/>
                  </a:lnTo>
                  <a:lnTo>
                    <a:pt x="501" y="1250"/>
                  </a:lnTo>
                  <a:lnTo>
                    <a:pt x="511" y="1183"/>
                  </a:lnTo>
                  <a:lnTo>
                    <a:pt x="527" y="1116"/>
                  </a:lnTo>
                  <a:lnTo>
                    <a:pt x="549" y="1049"/>
                  </a:lnTo>
                  <a:lnTo>
                    <a:pt x="578" y="984"/>
                  </a:lnTo>
                  <a:lnTo>
                    <a:pt x="613" y="920"/>
                  </a:lnTo>
                  <a:lnTo>
                    <a:pt x="1311" y="920"/>
                  </a:lnTo>
                  <a:lnTo>
                    <a:pt x="968" y="597"/>
                  </a:lnTo>
                  <a:lnTo>
                    <a:pt x="1037" y="566"/>
                  </a:lnTo>
                  <a:lnTo>
                    <a:pt x="1108" y="541"/>
                  </a:lnTo>
                  <a:lnTo>
                    <a:pt x="1180" y="521"/>
                  </a:lnTo>
                  <a:lnTo>
                    <a:pt x="1254" y="508"/>
                  </a:lnTo>
                  <a:lnTo>
                    <a:pt x="1328" y="500"/>
                  </a:lnTo>
                  <a:lnTo>
                    <a:pt x="1402" y="497"/>
                  </a:lnTo>
                  <a:lnTo>
                    <a:pt x="2484" y="497"/>
                  </a:lnTo>
                  <a:lnTo>
                    <a:pt x="2477" y="489"/>
                  </a:lnTo>
                  <a:lnTo>
                    <a:pt x="2431" y="438"/>
                  </a:lnTo>
                  <a:lnTo>
                    <a:pt x="2381" y="388"/>
                  </a:lnTo>
                  <a:lnTo>
                    <a:pt x="2330" y="342"/>
                  </a:lnTo>
                  <a:lnTo>
                    <a:pt x="2275" y="297"/>
                  </a:lnTo>
                  <a:lnTo>
                    <a:pt x="2219" y="256"/>
                  </a:lnTo>
                  <a:lnTo>
                    <a:pt x="2160" y="217"/>
                  </a:lnTo>
                  <a:lnTo>
                    <a:pt x="2099" y="181"/>
                  </a:lnTo>
                  <a:lnTo>
                    <a:pt x="2036" y="148"/>
                  </a:lnTo>
                  <a:lnTo>
                    <a:pt x="1971" y="118"/>
                  </a:lnTo>
                  <a:lnTo>
                    <a:pt x="1904" y="91"/>
                  </a:lnTo>
                  <a:lnTo>
                    <a:pt x="1836" y="67"/>
                  </a:lnTo>
                  <a:lnTo>
                    <a:pt x="1766" y="47"/>
                  </a:lnTo>
                  <a:lnTo>
                    <a:pt x="1694" y="30"/>
                  </a:lnTo>
                  <a:lnTo>
                    <a:pt x="1621" y="17"/>
                  </a:lnTo>
                  <a:lnTo>
                    <a:pt x="1547" y="7"/>
                  </a:lnTo>
                  <a:lnTo>
                    <a:pt x="1472" y="1"/>
                  </a:lnTo>
                  <a:lnTo>
                    <a:pt x="1395" y="0"/>
                  </a:lnTo>
                  <a:close/>
                  <a:moveTo>
                    <a:pt x="1311" y="920"/>
                  </a:moveTo>
                  <a:lnTo>
                    <a:pt x="613" y="920"/>
                  </a:lnTo>
                  <a:lnTo>
                    <a:pt x="1822" y="2057"/>
                  </a:lnTo>
                  <a:lnTo>
                    <a:pt x="1753" y="2088"/>
                  </a:lnTo>
                  <a:lnTo>
                    <a:pt x="1682" y="2113"/>
                  </a:lnTo>
                  <a:lnTo>
                    <a:pt x="1610" y="2133"/>
                  </a:lnTo>
                  <a:lnTo>
                    <a:pt x="1536" y="2146"/>
                  </a:lnTo>
                  <a:lnTo>
                    <a:pt x="1462" y="2154"/>
                  </a:lnTo>
                  <a:lnTo>
                    <a:pt x="1388" y="2157"/>
                  </a:lnTo>
                  <a:lnTo>
                    <a:pt x="2484" y="2157"/>
                  </a:lnTo>
                  <a:lnTo>
                    <a:pt x="2521" y="2111"/>
                  </a:lnTo>
                  <a:lnTo>
                    <a:pt x="2562" y="2055"/>
                  </a:lnTo>
                  <a:lnTo>
                    <a:pt x="2600" y="1997"/>
                  </a:lnTo>
                  <a:lnTo>
                    <a:pt x="2634" y="1937"/>
                  </a:lnTo>
                  <a:lnTo>
                    <a:pt x="2666" y="1875"/>
                  </a:lnTo>
                  <a:lnTo>
                    <a:pt x="2694" y="1812"/>
                  </a:lnTo>
                  <a:lnTo>
                    <a:pt x="2719" y="1747"/>
                  </a:lnTo>
                  <a:lnTo>
                    <a:pt x="2723" y="1734"/>
                  </a:lnTo>
                  <a:lnTo>
                    <a:pt x="2177" y="1734"/>
                  </a:lnTo>
                  <a:lnTo>
                    <a:pt x="1311" y="920"/>
                  </a:lnTo>
                  <a:close/>
                  <a:moveTo>
                    <a:pt x="2484" y="497"/>
                  </a:moveTo>
                  <a:lnTo>
                    <a:pt x="1402" y="497"/>
                  </a:lnTo>
                  <a:lnTo>
                    <a:pt x="1477" y="501"/>
                  </a:lnTo>
                  <a:lnTo>
                    <a:pt x="1551" y="510"/>
                  </a:lnTo>
                  <a:lnTo>
                    <a:pt x="1624" y="525"/>
                  </a:lnTo>
                  <a:lnTo>
                    <a:pt x="1696" y="546"/>
                  </a:lnTo>
                  <a:lnTo>
                    <a:pt x="1767" y="572"/>
                  </a:lnTo>
                  <a:lnTo>
                    <a:pt x="1835" y="604"/>
                  </a:lnTo>
                  <a:lnTo>
                    <a:pt x="1901" y="642"/>
                  </a:lnTo>
                  <a:lnTo>
                    <a:pt x="1962" y="684"/>
                  </a:lnTo>
                  <a:lnTo>
                    <a:pt x="2018" y="730"/>
                  </a:lnTo>
                  <a:lnTo>
                    <a:pt x="2070" y="780"/>
                  </a:lnTo>
                  <a:lnTo>
                    <a:pt x="2116" y="833"/>
                  </a:lnTo>
                  <a:lnTo>
                    <a:pt x="2157" y="889"/>
                  </a:lnTo>
                  <a:lnTo>
                    <a:pt x="2193" y="947"/>
                  </a:lnTo>
                  <a:lnTo>
                    <a:pt x="2223" y="1008"/>
                  </a:lnTo>
                  <a:lnTo>
                    <a:pt x="2249" y="1071"/>
                  </a:lnTo>
                  <a:lnTo>
                    <a:pt x="2268" y="1136"/>
                  </a:lnTo>
                  <a:lnTo>
                    <a:pt x="2282" y="1202"/>
                  </a:lnTo>
                  <a:lnTo>
                    <a:pt x="2290" y="1269"/>
                  </a:lnTo>
                  <a:lnTo>
                    <a:pt x="2292" y="1336"/>
                  </a:lnTo>
                  <a:lnTo>
                    <a:pt x="2289" y="1404"/>
                  </a:lnTo>
                  <a:lnTo>
                    <a:pt x="2279" y="1471"/>
                  </a:lnTo>
                  <a:lnTo>
                    <a:pt x="2263" y="1538"/>
                  </a:lnTo>
                  <a:lnTo>
                    <a:pt x="2241" y="1605"/>
                  </a:lnTo>
                  <a:lnTo>
                    <a:pt x="2212" y="1670"/>
                  </a:lnTo>
                  <a:lnTo>
                    <a:pt x="2177" y="1734"/>
                  </a:lnTo>
                  <a:lnTo>
                    <a:pt x="2723" y="1734"/>
                  </a:lnTo>
                  <a:lnTo>
                    <a:pt x="2740" y="1680"/>
                  </a:lnTo>
                  <a:lnTo>
                    <a:pt x="2758" y="1612"/>
                  </a:lnTo>
                  <a:lnTo>
                    <a:pt x="2772" y="1542"/>
                  </a:lnTo>
                  <a:lnTo>
                    <a:pt x="2782" y="1472"/>
                  </a:lnTo>
                  <a:lnTo>
                    <a:pt x="2788" y="1400"/>
                  </a:lnTo>
                  <a:lnTo>
                    <a:pt x="2790" y="1327"/>
                  </a:lnTo>
                  <a:lnTo>
                    <a:pt x="2788" y="1254"/>
                  </a:lnTo>
                  <a:lnTo>
                    <a:pt x="2782" y="1182"/>
                  </a:lnTo>
                  <a:lnTo>
                    <a:pt x="2772" y="1112"/>
                  </a:lnTo>
                  <a:lnTo>
                    <a:pt x="2758" y="1042"/>
                  </a:lnTo>
                  <a:lnTo>
                    <a:pt x="2740" y="974"/>
                  </a:lnTo>
                  <a:lnTo>
                    <a:pt x="2719" y="907"/>
                  </a:lnTo>
                  <a:lnTo>
                    <a:pt x="2694" y="842"/>
                  </a:lnTo>
                  <a:lnTo>
                    <a:pt x="2666" y="779"/>
                  </a:lnTo>
                  <a:lnTo>
                    <a:pt x="2634" y="717"/>
                  </a:lnTo>
                  <a:lnTo>
                    <a:pt x="2600" y="657"/>
                  </a:lnTo>
                  <a:lnTo>
                    <a:pt x="2562" y="599"/>
                  </a:lnTo>
                  <a:lnTo>
                    <a:pt x="2521" y="543"/>
                  </a:lnTo>
                  <a:lnTo>
                    <a:pt x="2484" y="497"/>
                  </a:lnTo>
                  <a:close/>
                </a:path>
              </a:pathLst>
            </a:custGeom>
            <a:solidFill>
              <a:srgbClr val="C0504D">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7" name="AutoShape 8">
              <a:extLst>
                <a:ext uri="{FF2B5EF4-FFF2-40B4-BE49-F238E27FC236}">
                  <a16:creationId xmlns:a16="http://schemas.microsoft.com/office/drawing/2014/main" id="{F017E371-1C28-9640-820B-81345BBFBCBC}"/>
                </a:ext>
              </a:extLst>
            </p:cNvPr>
            <p:cNvSpPr>
              <a:spLocks/>
            </p:cNvSpPr>
            <p:nvPr/>
          </p:nvSpPr>
          <p:spPr bwMode="auto">
            <a:xfrm>
              <a:off x="1115" y="369"/>
              <a:ext cx="2790" cy="2655"/>
            </a:xfrm>
            <a:custGeom>
              <a:avLst/>
              <a:gdLst>
                <a:gd name="T0" fmla="*/ 1169 w 2790"/>
                <a:gd name="T1" fmla="*/ 387 h 2655"/>
                <a:gd name="T2" fmla="*/ 886 w 2790"/>
                <a:gd name="T3" fmla="*/ 461 h 2655"/>
                <a:gd name="T4" fmla="*/ 630 w 2790"/>
                <a:gd name="T5" fmla="*/ 587 h 2655"/>
                <a:gd name="T6" fmla="*/ 409 w 2790"/>
                <a:gd name="T7" fmla="*/ 758 h 2655"/>
                <a:gd name="T8" fmla="*/ 228 w 2790"/>
                <a:gd name="T9" fmla="*/ 969 h 2655"/>
                <a:gd name="T10" fmla="*/ 96 w 2790"/>
                <a:gd name="T11" fmla="*/ 1212 h 2655"/>
                <a:gd name="T12" fmla="*/ 18 w 2790"/>
                <a:gd name="T13" fmla="*/ 1482 h 2655"/>
                <a:gd name="T14" fmla="*/ 2 w 2790"/>
                <a:gd name="T15" fmla="*/ 1770 h 2655"/>
                <a:gd name="T16" fmla="*/ 50 w 2790"/>
                <a:gd name="T17" fmla="*/ 2050 h 2655"/>
                <a:gd name="T18" fmla="*/ 156 w 2790"/>
                <a:gd name="T19" fmla="*/ 2307 h 2655"/>
                <a:gd name="T20" fmla="*/ 313 w 2790"/>
                <a:gd name="T21" fmla="*/ 2535 h 2655"/>
                <a:gd name="T22" fmla="*/ 515 w 2790"/>
                <a:gd name="T23" fmla="*/ 2727 h 2655"/>
                <a:gd name="T24" fmla="*/ 754 w 2790"/>
                <a:gd name="T25" fmla="*/ 2876 h 2655"/>
                <a:gd name="T26" fmla="*/ 1024 w 2790"/>
                <a:gd name="T27" fmla="*/ 2977 h 2655"/>
                <a:gd name="T28" fmla="*/ 1318 w 2790"/>
                <a:gd name="T29" fmla="*/ 3023 h 2655"/>
                <a:gd name="T30" fmla="*/ 1621 w 2790"/>
                <a:gd name="T31" fmla="*/ 3007 h 2655"/>
                <a:gd name="T32" fmla="*/ 1904 w 2790"/>
                <a:gd name="T33" fmla="*/ 2933 h 2655"/>
                <a:gd name="T34" fmla="*/ 2160 w 2790"/>
                <a:gd name="T35" fmla="*/ 2807 h 2655"/>
                <a:gd name="T36" fmla="*/ 2381 w 2790"/>
                <a:gd name="T37" fmla="*/ 2636 h 2655"/>
                <a:gd name="T38" fmla="*/ 1388 w 2790"/>
                <a:gd name="T39" fmla="*/ 2527 h 2655"/>
                <a:gd name="T40" fmla="*/ 1094 w 2790"/>
                <a:gd name="T41" fmla="*/ 2479 h 2655"/>
                <a:gd name="T42" fmla="*/ 828 w 2790"/>
                <a:gd name="T43" fmla="*/ 2340 h 2655"/>
                <a:gd name="T44" fmla="*/ 633 w 2790"/>
                <a:gd name="T45" fmla="*/ 2135 h 2655"/>
                <a:gd name="T46" fmla="*/ 522 w 2790"/>
                <a:gd name="T47" fmla="*/ 1888 h 2655"/>
                <a:gd name="T48" fmla="*/ 501 w 2790"/>
                <a:gd name="T49" fmla="*/ 1620 h 2655"/>
                <a:gd name="T50" fmla="*/ 578 w 2790"/>
                <a:gd name="T51" fmla="*/ 1354 h 2655"/>
                <a:gd name="T52" fmla="*/ 1037 w 2790"/>
                <a:gd name="T53" fmla="*/ 936 h 2655"/>
                <a:gd name="T54" fmla="*/ 1328 w 2790"/>
                <a:gd name="T55" fmla="*/ 870 h 2655"/>
                <a:gd name="T56" fmla="*/ 2431 w 2790"/>
                <a:gd name="T57" fmla="*/ 808 h 2655"/>
                <a:gd name="T58" fmla="*/ 2219 w 2790"/>
                <a:gd name="T59" fmla="*/ 626 h 2655"/>
                <a:gd name="T60" fmla="*/ 1971 w 2790"/>
                <a:gd name="T61" fmla="*/ 488 h 2655"/>
                <a:gd name="T62" fmla="*/ 1694 w 2790"/>
                <a:gd name="T63" fmla="*/ 400 h 2655"/>
                <a:gd name="T64" fmla="*/ 1395 w 2790"/>
                <a:gd name="T65" fmla="*/ 370 h 2655"/>
                <a:gd name="T66" fmla="*/ 1753 w 2790"/>
                <a:gd name="T67" fmla="*/ 2458 h 2655"/>
                <a:gd name="T68" fmla="*/ 1462 w 2790"/>
                <a:gd name="T69" fmla="*/ 2524 h 2655"/>
                <a:gd name="T70" fmla="*/ 2562 w 2790"/>
                <a:gd name="T71" fmla="*/ 2425 h 2655"/>
                <a:gd name="T72" fmla="*/ 2694 w 2790"/>
                <a:gd name="T73" fmla="*/ 2182 h 2655"/>
                <a:gd name="T74" fmla="*/ 1311 w 2790"/>
                <a:gd name="T75" fmla="*/ 1290 h 2655"/>
                <a:gd name="T76" fmla="*/ 1551 w 2790"/>
                <a:gd name="T77" fmla="*/ 880 h 2655"/>
                <a:gd name="T78" fmla="*/ 1835 w 2790"/>
                <a:gd name="T79" fmla="*/ 974 h 2655"/>
                <a:gd name="T80" fmla="*/ 2070 w 2790"/>
                <a:gd name="T81" fmla="*/ 1150 h 2655"/>
                <a:gd name="T82" fmla="*/ 2223 w 2790"/>
                <a:gd name="T83" fmla="*/ 1378 h 2655"/>
                <a:gd name="T84" fmla="*/ 2290 w 2790"/>
                <a:gd name="T85" fmla="*/ 1639 h 2655"/>
                <a:gd name="T86" fmla="*/ 2263 w 2790"/>
                <a:gd name="T87" fmla="*/ 1908 h 2655"/>
                <a:gd name="T88" fmla="*/ 2723 w 2790"/>
                <a:gd name="T89" fmla="*/ 2104 h 2655"/>
                <a:gd name="T90" fmla="*/ 2782 w 2790"/>
                <a:gd name="T91" fmla="*/ 1842 h 2655"/>
                <a:gd name="T92" fmla="*/ 2782 w 2790"/>
                <a:gd name="T93" fmla="*/ 1552 h 2655"/>
                <a:gd name="T94" fmla="*/ 2719 w 2790"/>
                <a:gd name="T95" fmla="*/ 1277 h 2655"/>
                <a:gd name="T96" fmla="*/ 2600 w 2790"/>
                <a:gd name="T97" fmla="*/ 1027 h 26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90" h="2655">
                  <a:moveTo>
                    <a:pt x="1395" y="0"/>
                  </a:moveTo>
                  <a:lnTo>
                    <a:pt x="1318" y="1"/>
                  </a:lnTo>
                  <a:lnTo>
                    <a:pt x="1243" y="7"/>
                  </a:lnTo>
                  <a:lnTo>
                    <a:pt x="1169" y="17"/>
                  </a:lnTo>
                  <a:lnTo>
                    <a:pt x="1096" y="30"/>
                  </a:lnTo>
                  <a:lnTo>
                    <a:pt x="1024" y="47"/>
                  </a:lnTo>
                  <a:lnTo>
                    <a:pt x="954" y="67"/>
                  </a:lnTo>
                  <a:lnTo>
                    <a:pt x="886" y="91"/>
                  </a:lnTo>
                  <a:lnTo>
                    <a:pt x="819" y="118"/>
                  </a:lnTo>
                  <a:lnTo>
                    <a:pt x="754" y="148"/>
                  </a:lnTo>
                  <a:lnTo>
                    <a:pt x="691" y="181"/>
                  </a:lnTo>
                  <a:lnTo>
                    <a:pt x="630" y="217"/>
                  </a:lnTo>
                  <a:lnTo>
                    <a:pt x="571" y="256"/>
                  </a:lnTo>
                  <a:lnTo>
                    <a:pt x="515" y="297"/>
                  </a:lnTo>
                  <a:lnTo>
                    <a:pt x="460" y="342"/>
                  </a:lnTo>
                  <a:lnTo>
                    <a:pt x="409" y="388"/>
                  </a:lnTo>
                  <a:lnTo>
                    <a:pt x="359" y="438"/>
                  </a:lnTo>
                  <a:lnTo>
                    <a:pt x="313" y="489"/>
                  </a:lnTo>
                  <a:lnTo>
                    <a:pt x="269" y="543"/>
                  </a:lnTo>
                  <a:lnTo>
                    <a:pt x="228" y="599"/>
                  </a:lnTo>
                  <a:lnTo>
                    <a:pt x="190" y="657"/>
                  </a:lnTo>
                  <a:lnTo>
                    <a:pt x="156" y="717"/>
                  </a:lnTo>
                  <a:lnTo>
                    <a:pt x="124" y="779"/>
                  </a:lnTo>
                  <a:lnTo>
                    <a:pt x="96" y="842"/>
                  </a:lnTo>
                  <a:lnTo>
                    <a:pt x="71" y="907"/>
                  </a:lnTo>
                  <a:lnTo>
                    <a:pt x="50" y="974"/>
                  </a:lnTo>
                  <a:lnTo>
                    <a:pt x="32" y="1042"/>
                  </a:lnTo>
                  <a:lnTo>
                    <a:pt x="18" y="1112"/>
                  </a:lnTo>
                  <a:lnTo>
                    <a:pt x="8" y="1182"/>
                  </a:lnTo>
                  <a:lnTo>
                    <a:pt x="2" y="1254"/>
                  </a:lnTo>
                  <a:lnTo>
                    <a:pt x="0" y="1327"/>
                  </a:lnTo>
                  <a:lnTo>
                    <a:pt x="2" y="1400"/>
                  </a:lnTo>
                  <a:lnTo>
                    <a:pt x="8" y="1472"/>
                  </a:lnTo>
                  <a:lnTo>
                    <a:pt x="18" y="1542"/>
                  </a:lnTo>
                  <a:lnTo>
                    <a:pt x="32" y="1612"/>
                  </a:lnTo>
                  <a:lnTo>
                    <a:pt x="50" y="1680"/>
                  </a:lnTo>
                  <a:lnTo>
                    <a:pt x="71" y="1747"/>
                  </a:lnTo>
                  <a:lnTo>
                    <a:pt x="96" y="1812"/>
                  </a:lnTo>
                  <a:lnTo>
                    <a:pt x="124" y="1875"/>
                  </a:lnTo>
                  <a:lnTo>
                    <a:pt x="156" y="1937"/>
                  </a:lnTo>
                  <a:lnTo>
                    <a:pt x="190" y="1997"/>
                  </a:lnTo>
                  <a:lnTo>
                    <a:pt x="228" y="2055"/>
                  </a:lnTo>
                  <a:lnTo>
                    <a:pt x="269" y="2111"/>
                  </a:lnTo>
                  <a:lnTo>
                    <a:pt x="313" y="2165"/>
                  </a:lnTo>
                  <a:lnTo>
                    <a:pt x="359" y="2216"/>
                  </a:lnTo>
                  <a:lnTo>
                    <a:pt x="409" y="2266"/>
                  </a:lnTo>
                  <a:lnTo>
                    <a:pt x="460" y="2313"/>
                  </a:lnTo>
                  <a:lnTo>
                    <a:pt x="515" y="2357"/>
                  </a:lnTo>
                  <a:lnTo>
                    <a:pt x="571" y="2398"/>
                  </a:lnTo>
                  <a:lnTo>
                    <a:pt x="630" y="2437"/>
                  </a:lnTo>
                  <a:lnTo>
                    <a:pt x="691" y="2473"/>
                  </a:lnTo>
                  <a:lnTo>
                    <a:pt x="754" y="2506"/>
                  </a:lnTo>
                  <a:lnTo>
                    <a:pt x="819" y="2536"/>
                  </a:lnTo>
                  <a:lnTo>
                    <a:pt x="886" y="2563"/>
                  </a:lnTo>
                  <a:lnTo>
                    <a:pt x="954" y="2587"/>
                  </a:lnTo>
                  <a:lnTo>
                    <a:pt x="1024" y="2607"/>
                  </a:lnTo>
                  <a:lnTo>
                    <a:pt x="1096" y="2624"/>
                  </a:lnTo>
                  <a:lnTo>
                    <a:pt x="1169" y="2637"/>
                  </a:lnTo>
                  <a:lnTo>
                    <a:pt x="1243" y="2647"/>
                  </a:lnTo>
                  <a:lnTo>
                    <a:pt x="1318" y="2653"/>
                  </a:lnTo>
                  <a:lnTo>
                    <a:pt x="1395" y="2655"/>
                  </a:lnTo>
                  <a:lnTo>
                    <a:pt x="1472" y="2653"/>
                  </a:lnTo>
                  <a:lnTo>
                    <a:pt x="1547" y="2647"/>
                  </a:lnTo>
                  <a:lnTo>
                    <a:pt x="1621" y="2637"/>
                  </a:lnTo>
                  <a:lnTo>
                    <a:pt x="1694" y="2624"/>
                  </a:lnTo>
                  <a:lnTo>
                    <a:pt x="1766" y="2607"/>
                  </a:lnTo>
                  <a:lnTo>
                    <a:pt x="1836" y="2587"/>
                  </a:lnTo>
                  <a:lnTo>
                    <a:pt x="1904" y="2563"/>
                  </a:lnTo>
                  <a:lnTo>
                    <a:pt x="1971" y="2536"/>
                  </a:lnTo>
                  <a:lnTo>
                    <a:pt x="2036" y="2506"/>
                  </a:lnTo>
                  <a:lnTo>
                    <a:pt x="2099" y="2473"/>
                  </a:lnTo>
                  <a:lnTo>
                    <a:pt x="2160" y="2437"/>
                  </a:lnTo>
                  <a:lnTo>
                    <a:pt x="2219" y="2398"/>
                  </a:lnTo>
                  <a:lnTo>
                    <a:pt x="2275" y="2357"/>
                  </a:lnTo>
                  <a:lnTo>
                    <a:pt x="2330" y="2313"/>
                  </a:lnTo>
                  <a:lnTo>
                    <a:pt x="2381" y="2266"/>
                  </a:lnTo>
                  <a:lnTo>
                    <a:pt x="2431" y="2216"/>
                  </a:lnTo>
                  <a:lnTo>
                    <a:pt x="2477" y="2165"/>
                  </a:lnTo>
                  <a:lnTo>
                    <a:pt x="2484" y="2157"/>
                  </a:lnTo>
                  <a:lnTo>
                    <a:pt x="1388" y="2157"/>
                  </a:lnTo>
                  <a:lnTo>
                    <a:pt x="1313" y="2153"/>
                  </a:lnTo>
                  <a:lnTo>
                    <a:pt x="1239" y="2144"/>
                  </a:lnTo>
                  <a:lnTo>
                    <a:pt x="1166" y="2129"/>
                  </a:lnTo>
                  <a:lnTo>
                    <a:pt x="1094" y="2109"/>
                  </a:lnTo>
                  <a:lnTo>
                    <a:pt x="1023" y="2082"/>
                  </a:lnTo>
                  <a:lnTo>
                    <a:pt x="955" y="2050"/>
                  </a:lnTo>
                  <a:lnTo>
                    <a:pt x="889" y="2012"/>
                  </a:lnTo>
                  <a:lnTo>
                    <a:pt x="828" y="1970"/>
                  </a:lnTo>
                  <a:lnTo>
                    <a:pt x="772" y="1924"/>
                  </a:lnTo>
                  <a:lnTo>
                    <a:pt x="720" y="1874"/>
                  </a:lnTo>
                  <a:lnTo>
                    <a:pt x="674" y="1821"/>
                  </a:lnTo>
                  <a:lnTo>
                    <a:pt x="633" y="1765"/>
                  </a:lnTo>
                  <a:lnTo>
                    <a:pt x="597" y="1707"/>
                  </a:lnTo>
                  <a:lnTo>
                    <a:pt x="567" y="1646"/>
                  </a:lnTo>
                  <a:lnTo>
                    <a:pt x="541" y="1583"/>
                  </a:lnTo>
                  <a:lnTo>
                    <a:pt x="522" y="1518"/>
                  </a:lnTo>
                  <a:lnTo>
                    <a:pt x="508" y="1452"/>
                  </a:lnTo>
                  <a:lnTo>
                    <a:pt x="500" y="1385"/>
                  </a:lnTo>
                  <a:lnTo>
                    <a:pt x="498" y="1318"/>
                  </a:lnTo>
                  <a:lnTo>
                    <a:pt x="501" y="1250"/>
                  </a:lnTo>
                  <a:lnTo>
                    <a:pt x="511" y="1183"/>
                  </a:lnTo>
                  <a:lnTo>
                    <a:pt x="527" y="1116"/>
                  </a:lnTo>
                  <a:lnTo>
                    <a:pt x="549" y="1049"/>
                  </a:lnTo>
                  <a:lnTo>
                    <a:pt x="578" y="984"/>
                  </a:lnTo>
                  <a:lnTo>
                    <a:pt x="613" y="920"/>
                  </a:lnTo>
                  <a:lnTo>
                    <a:pt x="1311" y="920"/>
                  </a:lnTo>
                  <a:lnTo>
                    <a:pt x="968" y="597"/>
                  </a:lnTo>
                  <a:lnTo>
                    <a:pt x="1037" y="566"/>
                  </a:lnTo>
                  <a:lnTo>
                    <a:pt x="1108" y="541"/>
                  </a:lnTo>
                  <a:lnTo>
                    <a:pt x="1180" y="521"/>
                  </a:lnTo>
                  <a:lnTo>
                    <a:pt x="1254" y="508"/>
                  </a:lnTo>
                  <a:lnTo>
                    <a:pt x="1328" y="500"/>
                  </a:lnTo>
                  <a:lnTo>
                    <a:pt x="1402" y="497"/>
                  </a:lnTo>
                  <a:lnTo>
                    <a:pt x="2484" y="497"/>
                  </a:lnTo>
                  <a:lnTo>
                    <a:pt x="2477" y="489"/>
                  </a:lnTo>
                  <a:lnTo>
                    <a:pt x="2431" y="438"/>
                  </a:lnTo>
                  <a:lnTo>
                    <a:pt x="2381" y="388"/>
                  </a:lnTo>
                  <a:lnTo>
                    <a:pt x="2330" y="342"/>
                  </a:lnTo>
                  <a:lnTo>
                    <a:pt x="2275" y="297"/>
                  </a:lnTo>
                  <a:lnTo>
                    <a:pt x="2219" y="256"/>
                  </a:lnTo>
                  <a:lnTo>
                    <a:pt x="2160" y="217"/>
                  </a:lnTo>
                  <a:lnTo>
                    <a:pt x="2099" y="181"/>
                  </a:lnTo>
                  <a:lnTo>
                    <a:pt x="2036" y="148"/>
                  </a:lnTo>
                  <a:lnTo>
                    <a:pt x="1971" y="118"/>
                  </a:lnTo>
                  <a:lnTo>
                    <a:pt x="1904" y="91"/>
                  </a:lnTo>
                  <a:lnTo>
                    <a:pt x="1836" y="67"/>
                  </a:lnTo>
                  <a:lnTo>
                    <a:pt x="1766" y="47"/>
                  </a:lnTo>
                  <a:lnTo>
                    <a:pt x="1694" y="30"/>
                  </a:lnTo>
                  <a:lnTo>
                    <a:pt x="1621" y="17"/>
                  </a:lnTo>
                  <a:lnTo>
                    <a:pt x="1547" y="7"/>
                  </a:lnTo>
                  <a:lnTo>
                    <a:pt x="1472" y="1"/>
                  </a:lnTo>
                  <a:lnTo>
                    <a:pt x="1395" y="0"/>
                  </a:lnTo>
                  <a:close/>
                  <a:moveTo>
                    <a:pt x="1311" y="920"/>
                  </a:moveTo>
                  <a:lnTo>
                    <a:pt x="613" y="920"/>
                  </a:lnTo>
                  <a:lnTo>
                    <a:pt x="1822" y="2057"/>
                  </a:lnTo>
                  <a:lnTo>
                    <a:pt x="1753" y="2088"/>
                  </a:lnTo>
                  <a:lnTo>
                    <a:pt x="1682" y="2113"/>
                  </a:lnTo>
                  <a:lnTo>
                    <a:pt x="1610" y="2133"/>
                  </a:lnTo>
                  <a:lnTo>
                    <a:pt x="1536" y="2146"/>
                  </a:lnTo>
                  <a:lnTo>
                    <a:pt x="1462" y="2154"/>
                  </a:lnTo>
                  <a:lnTo>
                    <a:pt x="1388" y="2157"/>
                  </a:lnTo>
                  <a:lnTo>
                    <a:pt x="2484" y="2157"/>
                  </a:lnTo>
                  <a:lnTo>
                    <a:pt x="2521" y="2111"/>
                  </a:lnTo>
                  <a:lnTo>
                    <a:pt x="2562" y="2055"/>
                  </a:lnTo>
                  <a:lnTo>
                    <a:pt x="2600" y="1997"/>
                  </a:lnTo>
                  <a:lnTo>
                    <a:pt x="2634" y="1937"/>
                  </a:lnTo>
                  <a:lnTo>
                    <a:pt x="2666" y="1875"/>
                  </a:lnTo>
                  <a:lnTo>
                    <a:pt x="2694" y="1812"/>
                  </a:lnTo>
                  <a:lnTo>
                    <a:pt x="2719" y="1747"/>
                  </a:lnTo>
                  <a:lnTo>
                    <a:pt x="2723" y="1734"/>
                  </a:lnTo>
                  <a:lnTo>
                    <a:pt x="2177" y="1734"/>
                  </a:lnTo>
                  <a:lnTo>
                    <a:pt x="1311" y="920"/>
                  </a:lnTo>
                  <a:close/>
                  <a:moveTo>
                    <a:pt x="2484" y="497"/>
                  </a:moveTo>
                  <a:lnTo>
                    <a:pt x="1402" y="497"/>
                  </a:lnTo>
                  <a:lnTo>
                    <a:pt x="1477" y="501"/>
                  </a:lnTo>
                  <a:lnTo>
                    <a:pt x="1551" y="510"/>
                  </a:lnTo>
                  <a:lnTo>
                    <a:pt x="1624" y="525"/>
                  </a:lnTo>
                  <a:lnTo>
                    <a:pt x="1696" y="546"/>
                  </a:lnTo>
                  <a:lnTo>
                    <a:pt x="1767" y="572"/>
                  </a:lnTo>
                  <a:lnTo>
                    <a:pt x="1835" y="604"/>
                  </a:lnTo>
                  <a:lnTo>
                    <a:pt x="1901" y="642"/>
                  </a:lnTo>
                  <a:lnTo>
                    <a:pt x="1962" y="684"/>
                  </a:lnTo>
                  <a:lnTo>
                    <a:pt x="2018" y="730"/>
                  </a:lnTo>
                  <a:lnTo>
                    <a:pt x="2070" y="780"/>
                  </a:lnTo>
                  <a:lnTo>
                    <a:pt x="2116" y="833"/>
                  </a:lnTo>
                  <a:lnTo>
                    <a:pt x="2157" y="889"/>
                  </a:lnTo>
                  <a:lnTo>
                    <a:pt x="2193" y="947"/>
                  </a:lnTo>
                  <a:lnTo>
                    <a:pt x="2223" y="1008"/>
                  </a:lnTo>
                  <a:lnTo>
                    <a:pt x="2249" y="1071"/>
                  </a:lnTo>
                  <a:lnTo>
                    <a:pt x="2268" y="1136"/>
                  </a:lnTo>
                  <a:lnTo>
                    <a:pt x="2282" y="1202"/>
                  </a:lnTo>
                  <a:lnTo>
                    <a:pt x="2290" y="1269"/>
                  </a:lnTo>
                  <a:lnTo>
                    <a:pt x="2292" y="1336"/>
                  </a:lnTo>
                  <a:lnTo>
                    <a:pt x="2289" y="1404"/>
                  </a:lnTo>
                  <a:lnTo>
                    <a:pt x="2279" y="1471"/>
                  </a:lnTo>
                  <a:lnTo>
                    <a:pt x="2263" y="1538"/>
                  </a:lnTo>
                  <a:lnTo>
                    <a:pt x="2241" y="1605"/>
                  </a:lnTo>
                  <a:lnTo>
                    <a:pt x="2212" y="1670"/>
                  </a:lnTo>
                  <a:lnTo>
                    <a:pt x="2177" y="1734"/>
                  </a:lnTo>
                  <a:lnTo>
                    <a:pt x="2723" y="1734"/>
                  </a:lnTo>
                  <a:lnTo>
                    <a:pt x="2740" y="1680"/>
                  </a:lnTo>
                  <a:lnTo>
                    <a:pt x="2758" y="1612"/>
                  </a:lnTo>
                  <a:lnTo>
                    <a:pt x="2772" y="1542"/>
                  </a:lnTo>
                  <a:lnTo>
                    <a:pt x="2782" y="1472"/>
                  </a:lnTo>
                  <a:lnTo>
                    <a:pt x="2788" y="1400"/>
                  </a:lnTo>
                  <a:lnTo>
                    <a:pt x="2790" y="1327"/>
                  </a:lnTo>
                  <a:lnTo>
                    <a:pt x="2788" y="1254"/>
                  </a:lnTo>
                  <a:lnTo>
                    <a:pt x="2782" y="1182"/>
                  </a:lnTo>
                  <a:lnTo>
                    <a:pt x="2772" y="1112"/>
                  </a:lnTo>
                  <a:lnTo>
                    <a:pt x="2758" y="1042"/>
                  </a:lnTo>
                  <a:lnTo>
                    <a:pt x="2740" y="974"/>
                  </a:lnTo>
                  <a:lnTo>
                    <a:pt x="2719" y="907"/>
                  </a:lnTo>
                  <a:lnTo>
                    <a:pt x="2694" y="842"/>
                  </a:lnTo>
                  <a:lnTo>
                    <a:pt x="2666" y="779"/>
                  </a:lnTo>
                  <a:lnTo>
                    <a:pt x="2634" y="717"/>
                  </a:lnTo>
                  <a:lnTo>
                    <a:pt x="2600" y="657"/>
                  </a:lnTo>
                  <a:lnTo>
                    <a:pt x="2562" y="599"/>
                  </a:lnTo>
                  <a:lnTo>
                    <a:pt x="2521" y="543"/>
                  </a:lnTo>
                  <a:lnTo>
                    <a:pt x="2484" y="497"/>
                  </a:lnTo>
                  <a:close/>
                </a:path>
              </a:pathLst>
            </a:custGeom>
            <a:solidFill>
              <a:srgbClr val="C0504D">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8373" name="Group 17">
            <a:extLst>
              <a:ext uri="{FF2B5EF4-FFF2-40B4-BE49-F238E27FC236}">
                <a16:creationId xmlns:a16="http://schemas.microsoft.com/office/drawing/2014/main" id="{480C24DF-ED0B-2D44-965E-15EC78E24059}"/>
              </a:ext>
            </a:extLst>
          </p:cNvPr>
          <p:cNvGrpSpPr>
            <a:grpSpLocks/>
          </p:cNvGrpSpPr>
          <p:nvPr/>
        </p:nvGrpSpPr>
        <p:grpSpPr bwMode="auto">
          <a:xfrm>
            <a:off x="3635375" y="4086225"/>
            <a:ext cx="1598613" cy="1087438"/>
            <a:chOff x="7914" y="373"/>
            <a:chExt cx="3610" cy="2655"/>
          </a:xfrm>
        </p:grpSpPr>
        <p:pic>
          <p:nvPicPr>
            <p:cNvPr id="58375" name="Picture 18" descr="Image result for disinfectant wipes">
              <a:extLst>
                <a:ext uri="{FF2B5EF4-FFF2-40B4-BE49-F238E27FC236}">
                  <a16:creationId xmlns:a16="http://schemas.microsoft.com/office/drawing/2014/main" id="{371D81AC-51AE-5547-90E1-EA06D1C3DD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4" y="822"/>
              <a:ext cx="781" cy="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9" descr="Image result for Mr. Clean Magic Erasers">
              <a:extLst>
                <a:ext uri="{FF2B5EF4-FFF2-40B4-BE49-F238E27FC236}">
                  <a16:creationId xmlns:a16="http://schemas.microsoft.com/office/drawing/2014/main" id="{33121066-B9BD-CA46-8F25-3657247418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0" y="832"/>
              <a:ext cx="1058" cy="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20" descr="Image result for paint scraper">
              <a:extLst>
                <a:ext uri="{FF2B5EF4-FFF2-40B4-BE49-F238E27FC236}">
                  <a16:creationId xmlns:a16="http://schemas.microsoft.com/office/drawing/2014/main" id="{6567441A-EA02-8B40-BA2C-A4A28CBA08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49" y="1033"/>
              <a:ext cx="1575"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AutoShape 3">
              <a:extLst>
                <a:ext uri="{FF2B5EF4-FFF2-40B4-BE49-F238E27FC236}">
                  <a16:creationId xmlns:a16="http://schemas.microsoft.com/office/drawing/2014/main" id="{B296503C-FCCC-9347-9E89-CD2D1F3A1013}"/>
                </a:ext>
              </a:extLst>
            </p:cNvPr>
            <p:cNvSpPr>
              <a:spLocks/>
            </p:cNvSpPr>
            <p:nvPr/>
          </p:nvSpPr>
          <p:spPr bwMode="auto">
            <a:xfrm>
              <a:off x="8258" y="373"/>
              <a:ext cx="2790" cy="2655"/>
            </a:xfrm>
            <a:custGeom>
              <a:avLst/>
              <a:gdLst>
                <a:gd name="T0" fmla="*/ 1169 w 2790"/>
                <a:gd name="T1" fmla="*/ 391 h 2655"/>
                <a:gd name="T2" fmla="*/ 886 w 2790"/>
                <a:gd name="T3" fmla="*/ 465 h 2655"/>
                <a:gd name="T4" fmla="*/ 630 w 2790"/>
                <a:gd name="T5" fmla="*/ 591 h 2655"/>
                <a:gd name="T6" fmla="*/ 409 w 2790"/>
                <a:gd name="T7" fmla="*/ 762 h 2655"/>
                <a:gd name="T8" fmla="*/ 228 w 2790"/>
                <a:gd name="T9" fmla="*/ 973 h 2655"/>
                <a:gd name="T10" fmla="*/ 96 w 2790"/>
                <a:gd name="T11" fmla="*/ 1216 h 2655"/>
                <a:gd name="T12" fmla="*/ 18 w 2790"/>
                <a:gd name="T13" fmla="*/ 1486 h 2655"/>
                <a:gd name="T14" fmla="*/ 2 w 2790"/>
                <a:gd name="T15" fmla="*/ 1774 h 2655"/>
                <a:gd name="T16" fmla="*/ 50 w 2790"/>
                <a:gd name="T17" fmla="*/ 2054 h 2655"/>
                <a:gd name="T18" fmla="*/ 156 w 2790"/>
                <a:gd name="T19" fmla="*/ 2311 h 2655"/>
                <a:gd name="T20" fmla="*/ 313 w 2790"/>
                <a:gd name="T21" fmla="*/ 2539 h 2655"/>
                <a:gd name="T22" fmla="*/ 515 w 2790"/>
                <a:gd name="T23" fmla="*/ 2731 h 2655"/>
                <a:gd name="T24" fmla="*/ 754 w 2790"/>
                <a:gd name="T25" fmla="*/ 2880 h 2655"/>
                <a:gd name="T26" fmla="*/ 1024 w 2790"/>
                <a:gd name="T27" fmla="*/ 2981 h 2655"/>
                <a:gd name="T28" fmla="*/ 1318 w 2790"/>
                <a:gd name="T29" fmla="*/ 3027 h 2655"/>
                <a:gd name="T30" fmla="*/ 1621 w 2790"/>
                <a:gd name="T31" fmla="*/ 3011 h 2655"/>
                <a:gd name="T32" fmla="*/ 1904 w 2790"/>
                <a:gd name="T33" fmla="*/ 2937 h 2655"/>
                <a:gd name="T34" fmla="*/ 2160 w 2790"/>
                <a:gd name="T35" fmla="*/ 2811 h 2655"/>
                <a:gd name="T36" fmla="*/ 2381 w 2790"/>
                <a:gd name="T37" fmla="*/ 2640 h 2655"/>
                <a:gd name="T38" fmla="*/ 1388 w 2790"/>
                <a:gd name="T39" fmla="*/ 2531 h 2655"/>
                <a:gd name="T40" fmla="*/ 1094 w 2790"/>
                <a:gd name="T41" fmla="*/ 2483 h 2655"/>
                <a:gd name="T42" fmla="*/ 828 w 2790"/>
                <a:gd name="T43" fmla="*/ 2344 h 2655"/>
                <a:gd name="T44" fmla="*/ 633 w 2790"/>
                <a:gd name="T45" fmla="*/ 2139 h 2655"/>
                <a:gd name="T46" fmla="*/ 522 w 2790"/>
                <a:gd name="T47" fmla="*/ 1892 h 2655"/>
                <a:gd name="T48" fmla="*/ 501 w 2790"/>
                <a:gd name="T49" fmla="*/ 1624 h 2655"/>
                <a:gd name="T50" fmla="*/ 578 w 2790"/>
                <a:gd name="T51" fmla="*/ 1358 h 2655"/>
                <a:gd name="T52" fmla="*/ 1037 w 2790"/>
                <a:gd name="T53" fmla="*/ 940 h 2655"/>
                <a:gd name="T54" fmla="*/ 1328 w 2790"/>
                <a:gd name="T55" fmla="*/ 874 h 2655"/>
                <a:gd name="T56" fmla="*/ 2431 w 2790"/>
                <a:gd name="T57" fmla="*/ 812 h 2655"/>
                <a:gd name="T58" fmla="*/ 2219 w 2790"/>
                <a:gd name="T59" fmla="*/ 630 h 2655"/>
                <a:gd name="T60" fmla="*/ 1971 w 2790"/>
                <a:gd name="T61" fmla="*/ 492 h 2655"/>
                <a:gd name="T62" fmla="*/ 1694 w 2790"/>
                <a:gd name="T63" fmla="*/ 404 h 2655"/>
                <a:gd name="T64" fmla="*/ 1395 w 2790"/>
                <a:gd name="T65" fmla="*/ 374 h 2655"/>
                <a:gd name="T66" fmla="*/ 1753 w 2790"/>
                <a:gd name="T67" fmla="*/ 2462 h 2655"/>
                <a:gd name="T68" fmla="*/ 1462 w 2790"/>
                <a:gd name="T69" fmla="*/ 2528 h 2655"/>
                <a:gd name="T70" fmla="*/ 2562 w 2790"/>
                <a:gd name="T71" fmla="*/ 2429 h 2655"/>
                <a:gd name="T72" fmla="*/ 2694 w 2790"/>
                <a:gd name="T73" fmla="*/ 2186 h 2655"/>
                <a:gd name="T74" fmla="*/ 1311 w 2790"/>
                <a:gd name="T75" fmla="*/ 1294 h 2655"/>
                <a:gd name="T76" fmla="*/ 1551 w 2790"/>
                <a:gd name="T77" fmla="*/ 884 h 2655"/>
                <a:gd name="T78" fmla="*/ 1835 w 2790"/>
                <a:gd name="T79" fmla="*/ 978 h 2655"/>
                <a:gd name="T80" fmla="*/ 2070 w 2790"/>
                <a:gd name="T81" fmla="*/ 1154 h 2655"/>
                <a:gd name="T82" fmla="*/ 2223 w 2790"/>
                <a:gd name="T83" fmla="*/ 1382 h 2655"/>
                <a:gd name="T84" fmla="*/ 2290 w 2790"/>
                <a:gd name="T85" fmla="*/ 1643 h 2655"/>
                <a:gd name="T86" fmla="*/ 2263 w 2790"/>
                <a:gd name="T87" fmla="*/ 1912 h 2655"/>
                <a:gd name="T88" fmla="*/ 2723 w 2790"/>
                <a:gd name="T89" fmla="*/ 2108 h 2655"/>
                <a:gd name="T90" fmla="*/ 2782 w 2790"/>
                <a:gd name="T91" fmla="*/ 1846 h 2655"/>
                <a:gd name="T92" fmla="*/ 2782 w 2790"/>
                <a:gd name="T93" fmla="*/ 1556 h 2655"/>
                <a:gd name="T94" fmla="*/ 2719 w 2790"/>
                <a:gd name="T95" fmla="*/ 1281 h 2655"/>
                <a:gd name="T96" fmla="*/ 2600 w 2790"/>
                <a:gd name="T97" fmla="*/ 1031 h 26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90" h="2655">
                  <a:moveTo>
                    <a:pt x="1395" y="0"/>
                  </a:moveTo>
                  <a:lnTo>
                    <a:pt x="1318" y="1"/>
                  </a:lnTo>
                  <a:lnTo>
                    <a:pt x="1243" y="7"/>
                  </a:lnTo>
                  <a:lnTo>
                    <a:pt x="1169" y="17"/>
                  </a:lnTo>
                  <a:lnTo>
                    <a:pt x="1096" y="30"/>
                  </a:lnTo>
                  <a:lnTo>
                    <a:pt x="1024" y="47"/>
                  </a:lnTo>
                  <a:lnTo>
                    <a:pt x="954" y="67"/>
                  </a:lnTo>
                  <a:lnTo>
                    <a:pt x="886" y="91"/>
                  </a:lnTo>
                  <a:lnTo>
                    <a:pt x="819" y="118"/>
                  </a:lnTo>
                  <a:lnTo>
                    <a:pt x="754" y="148"/>
                  </a:lnTo>
                  <a:lnTo>
                    <a:pt x="691" y="181"/>
                  </a:lnTo>
                  <a:lnTo>
                    <a:pt x="630" y="217"/>
                  </a:lnTo>
                  <a:lnTo>
                    <a:pt x="571" y="256"/>
                  </a:lnTo>
                  <a:lnTo>
                    <a:pt x="515" y="297"/>
                  </a:lnTo>
                  <a:lnTo>
                    <a:pt x="460" y="342"/>
                  </a:lnTo>
                  <a:lnTo>
                    <a:pt x="409" y="388"/>
                  </a:lnTo>
                  <a:lnTo>
                    <a:pt x="359" y="438"/>
                  </a:lnTo>
                  <a:lnTo>
                    <a:pt x="313" y="489"/>
                  </a:lnTo>
                  <a:lnTo>
                    <a:pt x="269" y="543"/>
                  </a:lnTo>
                  <a:lnTo>
                    <a:pt x="228" y="599"/>
                  </a:lnTo>
                  <a:lnTo>
                    <a:pt x="190" y="657"/>
                  </a:lnTo>
                  <a:lnTo>
                    <a:pt x="156" y="717"/>
                  </a:lnTo>
                  <a:lnTo>
                    <a:pt x="124" y="779"/>
                  </a:lnTo>
                  <a:lnTo>
                    <a:pt x="96" y="842"/>
                  </a:lnTo>
                  <a:lnTo>
                    <a:pt x="71" y="907"/>
                  </a:lnTo>
                  <a:lnTo>
                    <a:pt x="50" y="974"/>
                  </a:lnTo>
                  <a:lnTo>
                    <a:pt x="32" y="1042"/>
                  </a:lnTo>
                  <a:lnTo>
                    <a:pt x="18" y="1112"/>
                  </a:lnTo>
                  <a:lnTo>
                    <a:pt x="8" y="1182"/>
                  </a:lnTo>
                  <a:lnTo>
                    <a:pt x="2" y="1254"/>
                  </a:lnTo>
                  <a:lnTo>
                    <a:pt x="0" y="1327"/>
                  </a:lnTo>
                  <a:lnTo>
                    <a:pt x="2" y="1400"/>
                  </a:lnTo>
                  <a:lnTo>
                    <a:pt x="8" y="1472"/>
                  </a:lnTo>
                  <a:lnTo>
                    <a:pt x="18" y="1542"/>
                  </a:lnTo>
                  <a:lnTo>
                    <a:pt x="32" y="1612"/>
                  </a:lnTo>
                  <a:lnTo>
                    <a:pt x="50" y="1680"/>
                  </a:lnTo>
                  <a:lnTo>
                    <a:pt x="71" y="1747"/>
                  </a:lnTo>
                  <a:lnTo>
                    <a:pt x="96" y="1812"/>
                  </a:lnTo>
                  <a:lnTo>
                    <a:pt x="124" y="1875"/>
                  </a:lnTo>
                  <a:lnTo>
                    <a:pt x="156" y="1937"/>
                  </a:lnTo>
                  <a:lnTo>
                    <a:pt x="190" y="1997"/>
                  </a:lnTo>
                  <a:lnTo>
                    <a:pt x="228" y="2055"/>
                  </a:lnTo>
                  <a:lnTo>
                    <a:pt x="269" y="2111"/>
                  </a:lnTo>
                  <a:lnTo>
                    <a:pt x="313" y="2165"/>
                  </a:lnTo>
                  <a:lnTo>
                    <a:pt x="359" y="2216"/>
                  </a:lnTo>
                  <a:lnTo>
                    <a:pt x="409" y="2266"/>
                  </a:lnTo>
                  <a:lnTo>
                    <a:pt x="460" y="2313"/>
                  </a:lnTo>
                  <a:lnTo>
                    <a:pt x="515" y="2357"/>
                  </a:lnTo>
                  <a:lnTo>
                    <a:pt x="571" y="2398"/>
                  </a:lnTo>
                  <a:lnTo>
                    <a:pt x="630" y="2437"/>
                  </a:lnTo>
                  <a:lnTo>
                    <a:pt x="691" y="2473"/>
                  </a:lnTo>
                  <a:lnTo>
                    <a:pt x="754" y="2506"/>
                  </a:lnTo>
                  <a:lnTo>
                    <a:pt x="819" y="2536"/>
                  </a:lnTo>
                  <a:lnTo>
                    <a:pt x="886" y="2563"/>
                  </a:lnTo>
                  <a:lnTo>
                    <a:pt x="954" y="2587"/>
                  </a:lnTo>
                  <a:lnTo>
                    <a:pt x="1024" y="2607"/>
                  </a:lnTo>
                  <a:lnTo>
                    <a:pt x="1096" y="2624"/>
                  </a:lnTo>
                  <a:lnTo>
                    <a:pt x="1169" y="2637"/>
                  </a:lnTo>
                  <a:lnTo>
                    <a:pt x="1243" y="2647"/>
                  </a:lnTo>
                  <a:lnTo>
                    <a:pt x="1318" y="2653"/>
                  </a:lnTo>
                  <a:lnTo>
                    <a:pt x="1395" y="2655"/>
                  </a:lnTo>
                  <a:lnTo>
                    <a:pt x="1472" y="2653"/>
                  </a:lnTo>
                  <a:lnTo>
                    <a:pt x="1547" y="2647"/>
                  </a:lnTo>
                  <a:lnTo>
                    <a:pt x="1621" y="2637"/>
                  </a:lnTo>
                  <a:lnTo>
                    <a:pt x="1694" y="2624"/>
                  </a:lnTo>
                  <a:lnTo>
                    <a:pt x="1766" y="2607"/>
                  </a:lnTo>
                  <a:lnTo>
                    <a:pt x="1836" y="2587"/>
                  </a:lnTo>
                  <a:lnTo>
                    <a:pt x="1904" y="2563"/>
                  </a:lnTo>
                  <a:lnTo>
                    <a:pt x="1971" y="2536"/>
                  </a:lnTo>
                  <a:lnTo>
                    <a:pt x="2036" y="2506"/>
                  </a:lnTo>
                  <a:lnTo>
                    <a:pt x="2099" y="2473"/>
                  </a:lnTo>
                  <a:lnTo>
                    <a:pt x="2160" y="2437"/>
                  </a:lnTo>
                  <a:lnTo>
                    <a:pt x="2219" y="2398"/>
                  </a:lnTo>
                  <a:lnTo>
                    <a:pt x="2275" y="2357"/>
                  </a:lnTo>
                  <a:lnTo>
                    <a:pt x="2330" y="2313"/>
                  </a:lnTo>
                  <a:lnTo>
                    <a:pt x="2381" y="2266"/>
                  </a:lnTo>
                  <a:lnTo>
                    <a:pt x="2431" y="2216"/>
                  </a:lnTo>
                  <a:lnTo>
                    <a:pt x="2477" y="2165"/>
                  </a:lnTo>
                  <a:lnTo>
                    <a:pt x="2484" y="2157"/>
                  </a:lnTo>
                  <a:lnTo>
                    <a:pt x="1388" y="2157"/>
                  </a:lnTo>
                  <a:lnTo>
                    <a:pt x="1313" y="2153"/>
                  </a:lnTo>
                  <a:lnTo>
                    <a:pt x="1239" y="2144"/>
                  </a:lnTo>
                  <a:lnTo>
                    <a:pt x="1166" y="2129"/>
                  </a:lnTo>
                  <a:lnTo>
                    <a:pt x="1094" y="2109"/>
                  </a:lnTo>
                  <a:lnTo>
                    <a:pt x="1023" y="2082"/>
                  </a:lnTo>
                  <a:lnTo>
                    <a:pt x="955" y="2050"/>
                  </a:lnTo>
                  <a:lnTo>
                    <a:pt x="889" y="2012"/>
                  </a:lnTo>
                  <a:lnTo>
                    <a:pt x="828" y="1970"/>
                  </a:lnTo>
                  <a:lnTo>
                    <a:pt x="772" y="1924"/>
                  </a:lnTo>
                  <a:lnTo>
                    <a:pt x="720" y="1874"/>
                  </a:lnTo>
                  <a:lnTo>
                    <a:pt x="674" y="1821"/>
                  </a:lnTo>
                  <a:lnTo>
                    <a:pt x="633" y="1765"/>
                  </a:lnTo>
                  <a:lnTo>
                    <a:pt x="597" y="1707"/>
                  </a:lnTo>
                  <a:lnTo>
                    <a:pt x="567" y="1646"/>
                  </a:lnTo>
                  <a:lnTo>
                    <a:pt x="541" y="1583"/>
                  </a:lnTo>
                  <a:lnTo>
                    <a:pt x="522" y="1518"/>
                  </a:lnTo>
                  <a:lnTo>
                    <a:pt x="508" y="1452"/>
                  </a:lnTo>
                  <a:lnTo>
                    <a:pt x="500" y="1385"/>
                  </a:lnTo>
                  <a:lnTo>
                    <a:pt x="498" y="1318"/>
                  </a:lnTo>
                  <a:lnTo>
                    <a:pt x="501" y="1250"/>
                  </a:lnTo>
                  <a:lnTo>
                    <a:pt x="511" y="1183"/>
                  </a:lnTo>
                  <a:lnTo>
                    <a:pt x="527" y="1116"/>
                  </a:lnTo>
                  <a:lnTo>
                    <a:pt x="549" y="1049"/>
                  </a:lnTo>
                  <a:lnTo>
                    <a:pt x="578" y="984"/>
                  </a:lnTo>
                  <a:lnTo>
                    <a:pt x="613" y="920"/>
                  </a:lnTo>
                  <a:lnTo>
                    <a:pt x="1311" y="920"/>
                  </a:lnTo>
                  <a:lnTo>
                    <a:pt x="968" y="597"/>
                  </a:lnTo>
                  <a:lnTo>
                    <a:pt x="1037" y="566"/>
                  </a:lnTo>
                  <a:lnTo>
                    <a:pt x="1108" y="541"/>
                  </a:lnTo>
                  <a:lnTo>
                    <a:pt x="1180" y="521"/>
                  </a:lnTo>
                  <a:lnTo>
                    <a:pt x="1254" y="508"/>
                  </a:lnTo>
                  <a:lnTo>
                    <a:pt x="1328" y="500"/>
                  </a:lnTo>
                  <a:lnTo>
                    <a:pt x="1402" y="497"/>
                  </a:lnTo>
                  <a:lnTo>
                    <a:pt x="2484" y="497"/>
                  </a:lnTo>
                  <a:lnTo>
                    <a:pt x="2477" y="489"/>
                  </a:lnTo>
                  <a:lnTo>
                    <a:pt x="2431" y="438"/>
                  </a:lnTo>
                  <a:lnTo>
                    <a:pt x="2381" y="388"/>
                  </a:lnTo>
                  <a:lnTo>
                    <a:pt x="2330" y="342"/>
                  </a:lnTo>
                  <a:lnTo>
                    <a:pt x="2275" y="297"/>
                  </a:lnTo>
                  <a:lnTo>
                    <a:pt x="2219" y="256"/>
                  </a:lnTo>
                  <a:lnTo>
                    <a:pt x="2160" y="217"/>
                  </a:lnTo>
                  <a:lnTo>
                    <a:pt x="2099" y="181"/>
                  </a:lnTo>
                  <a:lnTo>
                    <a:pt x="2036" y="148"/>
                  </a:lnTo>
                  <a:lnTo>
                    <a:pt x="1971" y="118"/>
                  </a:lnTo>
                  <a:lnTo>
                    <a:pt x="1904" y="91"/>
                  </a:lnTo>
                  <a:lnTo>
                    <a:pt x="1836" y="67"/>
                  </a:lnTo>
                  <a:lnTo>
                    <a:pt x="1766" y="47"/>
                  </a:lnTo>
                  <a:lnTo>
                    <a:pt x="1694" y="30"/>
                  </a:lnTo>
                  <a:lnTo>
                    <a:pt x="1621" y="17"/>
                  </a:lnTo>
                  <a:lnTo>
                    <a:pt x="1547" y="7"/>
                  </a:lnTo>
                  <a:lnTo>
                    <a:pt x="1472" y="1"/>
                  </a:lnTo>
                  <a:lnTo>
                    <a:pt x="1395" y="0"/>
                  </a:lnTo>
                  <a:close/>
                  <a:moveTo>
                    <a:pt x="1311" y="920"/>
                  </a:moveTo>
                  <a:lnTo>
                    <a:pt x="613" y="920"/>
                  </a:lnTo>
                  <a:lnTo>
                    <a:pt x="1822" y="2057"/>
                  </a:lnTo>
                  <a:lnTo>
                    <a:pt x="1753" y="2088"/>
                  </a:lnTo>
                  <a:lnTo>
                    <a:pt x="1682" y="2113"/>
                  </a:lnTo>
                  <a:lnTo>
                    <a:pt x="1610" y="2133"/>
                  </a:lnTo>
                  <a:lnTo>
                    <a:pt x="1536" y="2146"/>
                  </a:lnTo>
                  <a:lnTo>
                    <a:pt x="1462" y="2154"/>
                  </a:lnTo>
                  <a:lnTo>
                    <a:pt x="1388" y="2157"/>
                  </a:lnTo>
                  <a:lnTo>
                    <a:pt x="2484" y="2157"/>
                  </a:lnTo>
                  <a:lnTo>
                    <a:pt x="2521" y="2111"/>
                  </a:lnTo>
                  <a:lnTo>
                    <a:pt x="2562" y="2055"/>
                  </a:lnTo>
                  <a:lnTo>
                    <a:pt x="2600" y="1997"/>
                  </a:lnTo>
                  <a:lnTo>
                    <a:pt x="2634" y="1937"/>
                  </a:lnTo>
                  <a:lnTo>
                    <a:pt x="2666" y="1875"/>
                  </a:lnTo>
                  <a:lnTo>
                    <a:pt x="2694" y="1812"/>
                  </a:lnTo>
                  <a:lnTo>
                    <a:pt x="2719" y="1747"/>
                  </a:lnTo>
                  <a:lnTo>
                    <a:pt x="2723" y="1734"/>
                  </a:lnTo>
                  <a:lnTo>
                    <a:pt x="2177" y="1734"/>
                  </a:lnTo>
                  <a:lnTo>
                    <a:pt x="1311" y="920"/>
                  </a:lnTo>
                  <a:close/>
                  <a:moveTo>
                    <a:pt x="2484" y="497"/>
                  </a:moveTo>
                  <a:lnTo>
                    <a:pt x="1402" y="497"/>
                  </a:lnTo>
                  <a:lnTo>
                    <a:pt x="1477" y="501"/>
                  </a:lnTo>
                  <a:lnTo>
                    <a:pt x="1551" y="510"/>
                  </a:lnTo>
                  <a:lnTo>
                    <a:pt x="1624" y="525"/>
                  </a:lnTo>
                  <a:lnTo>
                    <a:pt x="1696" y="546"/>
                  </a:lnTo>
                  <a:lnTo>
                    <a:pt x="1767" y="572"/>
                  </a:lnTo>
                  <a:lnTo>
                    <a:pt x="1835" y="604"/>
                  </a:lnTo>
                  <a:lnTo>
                    <a:pt x="1901" y="642"/>
                  </a:lnTo>
                  <a:lnTo>
                    <a:pt x="1962" y="684"/>
                  </a:lnTo>
                  <a:lnTo>
                    <a:pt x="2018" y="730"/>
                  </a:lnTo>
                  <a:lnTo>
                    <a:pt x="2070" y="780"/>
                  </a:lnTo>
                  <a:lnTo>
                    <a:pt x="2116" y="833"/>
                  </a:lnTo>
                  <a:lnTo>
                    <a:pt x="2157" y="889"/>
                  </a:lnTo>
                  <a:lnTo>
                    <a:pt x="2193" y="947"/>
                  </a:lnTo>
                  <a:lnTo>
                    <a:pt x="2223" y="1008"/>
                  </a:lnTo>
                  <a:lnTo>
                    <a:pt x="2249" y="1071"/>
                  </a:lnTo>
                  <a:lnTo>
                    <a:pt x="2268" y="1136"/>
                  </a:lnTo>
                  <a:lnTo>
                    <a:pt x="2282" y="1202"/>
                  </a:lnTo>
                  <a:lnTo>
                    <a:pt x="2290" y="1269"/>
                  </a:lnTo>
                  <a:lnTo>
                    <a:pt x="2292" y="1336"/>
                  </a:lnTo>
                  <a:lnTo>
                    <a:pt x="2289" y="1404"/>
                  </a:lnTo>
                  <a:lnTo>
                    <a:pt x="2279" y="1471"/>
                  </a:lnTo>
                  <a:lnTo>
                    <a:pt x="2263" y="1538"/>
                  </a:lnTo>
                  <a:lnTo>
                    <a:pt x="2241" y="1605"/>
                  </a:lnTo>
                  <a:lnTo>
                    <a:pt x="2212" y="1670"/>
                  </a:lnTo>
                  <a:lnTo>
                    <a:pt x="2177" y="1734"/>
                  </a:lnTo>
                  <a:lnTo>
                    <a:pt x="2723" y="1734"/>
                  </a:lnTo>
                  <a:lnTo>
                    <a:pt x="2740" y="1680"/>
                  </a:lnTo>
                  <a:lnTo>
                    <a:pt x="2758" y="1612"/>
                  </a:lnTo>
                  <a:lnTo>
                    <a:pt x="2772" y="1542"/>
                  </a:lnTo>
                  <a:lnTo>
                    <a:pt x="2782" y="1472"/>
                  </a:lnTo>
                  <a:lnTo>
                    <a:pt x="2788" y="1400"/>
                  </a:lnTo>
                  <a:lnTo>
                    <a:pt x="2790" y="1327"/>
                  </a:lnTo>
                  <a:lnTo>
                    <a:pt x="2788" y="1254"/>
                  </a:lnTo>
                  <a:lnTo>
                    <a:pt x="2782" y="1182"/>
                  </a:lnTo>
                  <a:lnTo>
                    <a:pt x="2772" y="1112"/>
                  </a:lnTo>
                  <a:lnTo>
                    <a:pt x="2758" y="1042"/>
                  </a:lnTo>
                  <a:lnTo>
                    <a:pt x="2740" y="974"/>
                  </a:lnTo>
                  <a:lnTo>
                    <a:pt x="2719" y="907"/>
                  </a:lnTo>
                  <a:lnTo>
                    <a:pt x="2694" y="842"/>
                  </a:lnTo>
                  <a:lnTo>
                    <a:pt x="2666" y="779"/>
                  </a:lnTo>
                  <a:lnTo>
                    <a:pt x="2634" y="717"/>
                  </a:lnTo>
                  <a:lnTo>
                    <a:pt x="2600" y="657"/>
                  </a:lnTo>
                  <a:lnTo>
                    <a:pt x="2562" y="599"/>
                  </a:lnTo>
                  <a:lnTo>
                    <a:pt x="2521" y="543"/>
                  </a:lnTo>
                  <a:lnTo>
                    <a:pt x="2484" y="497"/>
                  </a:lnTo>
                  <a:close/>
                </a:path>
              </a:pathLst>
            </a:custGeom>
            <a:solidFill>
              <a:srgbClr val="C0504D">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58374" name="Picture 6" descr="https://images-na.ssl-images-amazon.com/images/I/71QzB3ta5RL._SY679_.jpg">
            <a:extLst>
              <a:ext uri="{FF2B5EF4-FFF2-40B4-BE49-F238E27FC236}">
                <a16:creationId xmlns:a16="http://schemas.microsoft.com/office/drawing/2014/main" id="{756DB979-9267-2E4F-B4D7-1C3340E00D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0865" t="11964" r="31310" b="11929"/>
          <a:stretch>
            <a:fillRect/>
          </a:stretch>
        </p:blipFill>
        <p:spPr bwMode="auto">
          <a:xfrm rot="1205001">
            <a:off x="5839767" y="1189576"/>
            <a:ext cx="8445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sanitize">
            <a:extLst>
              <a:ext uri="{FF2B5EF4-FFF2-40B4-BE49-F238E27FC236}">
                <a16:creationId xmlns:a16="http://schemas.microsoft.com/office/drawing/2014/main" id="{9A8A92F8-2E52-8643-B53C-41D599FBEB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19335" y="3328796"/>
            <a:ext cx="2055505" cy="2055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Placeholder 2">
            <a:extLst>
              <a:ext uri="{FF2B5EF4-FFF2-40B4-BE49-F238E27FC236}">
                <a16:creationId xmlns:a16="http://schemas.microsoft.com/office/drawing/2014/main" id="{99CAE8C3-EEFD-1649-8A2B-AA5A4546493B}"/>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Front Facing Ports</a:t>
            </a:r>
          </a:p>
        </p:txBody>
      </p:sp>
      <p:pic>
        <p:nvPicPr>
          <p:cNvPr id="4" name="Picture 3" descr="Timeline&#10;&#10;Description automatically generated with low confidence">
            <a:extLst>
              <a:ext uri="{FF2B5EF4-FFF2-40B4-BE49-F238E27FC236}">
                <a16:creationId xmlns:a16="http://schemas.microsoft.com/office/drawing/2014/main" id="{5F5919DD-9ED8-0248-A3C6-12AB2BC95AA9}"/>
              </a:ext>
            </a:extLst>
          </p:cNvPr>
          <p:cNvPicPr>
            <a:picLocks noChangeAspect="1"/>
          </p:cNvPicPr>
          <p:nvPr/>
        </p:nvPicPr>
        <p:blipFill>
          <a:blip r:embed="rId2"/>
          <a:stretch>
            <a:fillRect/>
          </a:stretch>
        </p:blipFill>
        <p:spPr>
          <a:xfrm>
            <a:off x="1251752" y="1348670"/>
            <a:ext cx="7164588" cy="3799885"/>
          </a:xfrm>
          <a:prstGeom prst="rect">
            <a:avLst/>
          </a:prstGeom>
        </p:spPr>
      </p:pic>
      <p:sp>
        <p:nvSpPr>
          <p:cNvPr id="2" name="TextBox 1">
            <a:extLst>
              <a:ext uri="{FF2B5EF4-FFF2-40B4-BE49-F238E27FC236}">
                <a16:creationId xmlns:a16="http://schemas.microsoft.com/office/drawing/2014/main" id="{48740A25-BE8A-4855-8096-CD779F13CDC1}"/>
              </a:ext>
            </a:extLst>
          </p:cNvPr>
          <p:cNvSpPr txBox="1"/>
          <p:nvPr/>
        </p:nvSpPr>
        <p:spPr>
          <a:xfrm>
            <a:off x="3708399" y="2628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5" name="TextBox 4">
            <a:extLst>
              <a:ext uri="{FF2B5EF4-FFF2-40B4-BE49-F238E27FC236}">
                <a16:creationId xmlns:a16="http://schemas.microsoft.com/office/drawing/2014/main" id="{1A559071-E7C1-40D3-B0D8-7851C7C142E1}"/>
              </a:ext>
            </a:extLst>
          </p:cNvPr>
          <p:cNvSpPr txBox="1"/>
          <p:nvPr/>
        </p:nvSpPr>
        <p:spPr>
          <a:xfrm>
            <a:off x="3994149" y="29146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6" name="TextBox 5">
            <a:extLst>
              <a:ext uri="{FF2B5EF4-FFF2-40B4-BE49-F238E27FC236}">
                <a16:creationId xmlns:a16="http://schemas.microsoft.com/office/drawing/2014/main" id="{D2B9E38D-BBA4-4E2C-8BA6-C1D623268D6B}"/>
              </a:ext>
            </a:extLst>
          </p:cNvPr>
          <p:cNvSpPr txBox="1"/>
          <p:nvPr/>
        </p:nvSpPr>
        <p:spPr>
          <a:xfrm rot="-10800000" flipV="1">
            <a:off x="6107152" y="4915977"/>
            <a:ext cx="756790"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81333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Placeholder 1">
            <a:extLst>
              <a:ext uri="{FF2B5EF4-FFF2-40B4-BE49-F238E27FC236}">
                <a16:creationId xmlns:a16="http://schemas.microsoft.com/office/drawing/2014/main" id="{291DA3DE-69D7-714B-816C-8289B0CC6384}"/>
              </a:ext>
            </a:extLst>
          </p:cNvPr>
          <p:cNvSpPr>
            <a:spLocks noGrp="1" noChangeArrowheads="1"/>
          </p:cNvSpPr>
          <p:nvPr>
            <p:ph type="body" sz="quarter" idx="10"/>
          </p:nvPr>
        </p:nvSpPr>
        <p:spPr bwMode="auto">
          <a:xfrm>
            <a:off x="796925" y="81438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Connections</a:t>
            </a:r>
          </a:p>
        </p:txBody>
      </p:sp>
      <p:sp>
        <p:nvSpPr>
          <p:cNvPr id="5" name="Rectangle 4">
            <a:extLst>
              <a:ext uri="{FF2B5EF4-FFF2-40B4-BE49-F238E27FC236}">
                <a16:creationId xmlns:a16="http://schemas.microsoft.com/office/drawing/2014/main" id="{80BABDE4-4C01-464A-B0C5-622F5A31A363}"/>
              </a:ext>
            </a:extLst>
          </p:cNvPr>
          <p:cNvSpPr/>
          <p:nvPr/>
        </p:nvSpPr>
        <p:spPr>
          <a:xfrm>
            <a:off x="663388" y="1199129"/>
            <a:ext cx="2026024" cy="463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58DCAB72-D030-694E-AE79-664D2E311DA7}"/>
              </a:ext>
            </a:extLst>
          </p:cNvPr>
          <p:cNvPicPr>
            <a:picLocks noChangeAspect="1"/>
          </p:cNvPicPr>
          <p:nvPr/>
        </p:nvPicPr>
        <p:blipFill>
          <a:blip r:embed="rId2"/>
          <a:stretch>
            <a:fillRect/>
          </a:stretch>
        </p:blipFill>
        <p:spPr>
          <a:xfrm>
            <a:off x="1676400" y="1430890"/>
            <a:ext cx="6095834" cy="3791311"/>
          </a:xfrm>
          <a:prstGeom prst="rect">
            <a:avLst/>
          </a:prstGeom>
        </p:spPr>
      </p:pic>
    </p:spTree>
    <p:extLst>
      <p:ext uri="{BB962C8B-B14F-4D97-AF65-F5344CB8AC3E}">
        <p14:creationId xmlns:p14="http://schemas.microsoft.com/office/powerpoint/2010/main" val="2465349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Placeholder 1">
            <a:extLst>
              <a:ext uri="{FF2B5EF4-FFF2-40B4-BE49-F238E27FC236}">
                <a16:creationId xmlns:a16="http://schemas.microsoft.com/office/drawing/2014/main" id="{0DEDFFCC-434A-E449-AE03-638BF11E2577}"/>
              </a:ext>
            </a:extLst>
          </p:cNvPr>
          <p:cNvSpPr>
            <a:spLocks noGrp="1" noChangeArrowheads="1"/>
          </p:cNvSpPr>
          <p:nvPr>
            <p:ph type="body" sz="quarter" idx="10"/>
          </p:nvPr>
        </p:nvSpPr>
        <p:spPr bwMode="auto">
          <a:xfrm>
            <a:off x="412749" y="581025"/>
            <a:ext cx="5387415"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How Do I Interact with My Panel</a:t>
            </a:r>
          </a:p>
        </p:txBody>
      </p:sp>
      <p:pic>
        <p:nvPicPr>
          <p:cNvPr id="54274" name="Picture 5">
            <a:extLst>
              <a:ext uri="{FF2B5EF4-FFF2-40B4-BE49-F238E27FC236}">
                <a16:creationId xmlns:a16="http://schemas.microsoft.com/office/drawing/2014/main" id="{150181B5-8985-9D40-B473-152AAC05A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8" y="1517650"/>
            <a:ext cx="553402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7" descr="A screen shot of a computer&#10;&#10;Description automatically generated">
            <a:extLst>
              <a:ext uri="{FF2B5EF4-FFF2-40B4-BE49-F238E27FC236}">
                <a16:creationId xmlns:a16="http://schemas.microsoft.com/office/drawing/2014/main" id="{5FDA076C-B026-7246-B0CE-31F34F39D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746125"/>
            <a:ext cx="58499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Placeholder 4">
            <a:extLst>
              <a:ext uri="{FF2B5EF4-FFF2-40B4-BE49-F238E27FC236}">
                <a16:creationId xmlns:a16="http://schemas.microsoft.com/office/drawing/2014/main" id="{F0A177A5-A765-DE4F-9CD9-7F408ED839AA}"/>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Ashley Green</a:t>
            </a:r>
          </a:p>
        </p:txBody>
      </p:sp>
      <p:sp>
        <p:nvSpPr>
          <p:cNvPr id="48130" name="Text Placeholder 5">
            <a:extLst>
              <a:ext uri="{FF2B5EF4-FFF2-40B4-BE49-F238E27FC236}">
                <a16:creationId xmlns:a16="http://schemas.microsoft.com/office/drawing/2014/main" id="{35084D75-A671-0B42-85D5-A7ABF2C3F6DE}"/>
              </a:ext>
            </a:extLst>
          </p:cNvPr>
          <p:cNvSpPr>
            <a:spLocks noGrp="1" noChangeArrowheads="1"/>
          </p:cNvSpPr>
          <p:nvPr>
            <p:ph type="body" sz="quarter" idx="11"/>
          </p:nvPr>
        </p:nvSpPr>
        <p:spPr bwMode="auto">
          <a:xfrm>
            <a:off x="796925" y="1093788"/>
            <a:ext cx="5146675" cy="322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Promethean Education Consultant</a:t>
            </a:r>
          </a:p>
        </p:txBody>
      </p:sp>
      <p:sp>
        <p:nvSpPr>
          <p:cNvPr id="48131" name="Text Placeholder 6">
            <a:extLst>
              <a:ext uri="{FF2B5EF4-FFF2-40B4-BE49-F238E27FC236}">
                <a16:creationId xmlns:a16="http://schemas.microsoft.com/office/drawing/2014/main" id="{77FB1F16-CEC2-E548-9F83-9F99EB0E3E9F}"/>
              </a:ext>
            </a:extLst>
          </p:cNvPr>
          <p:cNvSpPr>
            <a:spLocks noGrp="1" noChangeArrowheads="1"/>
          </p:cNvSpPr>
          <p:nvPr>
            <p:ph type="body" sz="quarter" idx="12"/>
          </p:nvPr>
        </p:nvSpPr>
        <p:spPr bwMode="auto">
          <a:xfrm>
            <a:off x="5255461" y="1914058"/>
            <a:ext cx="4554537" cy="27071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eaLnBrk="1" hangingPunct="1">
              <a:buFont typeface="Arial" panose="020B0604020202020204" pitchFamily="34" charset="0"/>
              <a:buChar char="•"/>
            </a:pPr>
            <a:r>
              <a:rPr lang="en-US" altLang="en-US"/>
              <a:t>Taught elementary for 11 years</a:t>
            </a:r>
          </a:p>
          <a:p>
            <a:pPr marL="285750" indent="-285750" eaLnBrk="1" hangingPunct="1">
              <a:buFont typeface="Arial" panose="020B0604020202020204" pitchFamily="34" charset="0"/>
              <a:buChar char="•"/>
            </a:pPr>
            <a:r>
              <a:rPr lang="en-US" altLang="en-US"/>
              <a:t>Live in Napa, CA</a:t>
            </a:r>
          </a:p>
          <a:p>
            <a:pPr marL="285750" indent="-285750" eaLnBrk="1" hangingPunct="1">
              <a:buFont typeface="Arial" panose="020B0604020202020204" pitchFamily="34" charset="0"/>
              <a:buChar char="•"/>
            </a:pPr>
            <a:r>
              <a:rPr lang="en-US" altLang="en-US"/>
              <a:t>Love to travel, camp, hike, sports, read and go to concerts</a:t>
            </a:r>
          </a:p>
        </p:txBody>
      </p:sp>
      <p:pic>
        <p:nvPicPr>
          <p:cNvPr id="4" name="Picture 3" descr="A person and person posing for a picture&#10;&#10;Description automatically generated with low confidence">
            <a:extLst>
              <a:ext uri="{FF2B5EF4-FFF2-40B4-BE49-F238E27FC236}">
                <a16:creationId xmlns:a16="http://schemas.microsoft.com/office/drawing/2014/main" id="{AE1D9FC5-973E-DD49-91FD-ACD21A457899}"/>
              </a:ext>
            </a:extLst>
          </p:cNvPr>
          <p:cNvPicPr>
            <a:picLocks noChangeAspect="1"/>
          </p:cNvPicPr>
          <p:nvPr/>
        </p:nvPicPr>
        <p:blipFill>
          <a:blip r:embed="rId2"/>
          <a:stretch>
            <a:fillRect/>
          </a:stretch>
        </p:blipFill>
        <p:spPr>
          <a:xfrm>
            <a:off x="364697" y="3690608"/>
            <a:ext cx="2359052" cy="1572701"/>
          </a:xfrm>
          <a:prstGeom prst="rect">
            <a:avLst/>
          </a:prstGeom>
        </p:spPr>
      </p:pic>
      <p:pic>
        <p:nvPicPr>
          <p:cNvPr id="6" name="Picture 5" descr="A group of people posing for the camera&#10;&#10;Description automatically generated with medium confidence">
            <a:extLst>
              <a:ext uri="{FF2B5EF4-FFF2-40B4-BE49-F238E27FC236}">
                <a16:creationId xmlns:a16="http://schemas.microsoft.com/office/drawing/2014/main" id="{D8EFF4C7-1545-1949-B87C-F229E40A4C16}"/>
              </a:ext>
            </a:extLst>
          </p:cNvPr>
          <p:cNvPicPr>
            <a:picLocks noChangeAspect="1"/>
          </p:cNvPicPr>
          <p:nvPr/>
        </p:nvPicPr>
        <p:blipFill>
          <a:blip r:embed="rId3"/>
          <a:stretch>
            <a:fillRect/>
          </a:stretch>
        </p:blipFill>
        <p:spPr>
          <a:xfrm rot="5400000">
            <a:off x="1632905" y="1702337"/>
            <a:ext cx="2181687" cy="1636265"/>
          </a:xfrm>
          <a:prstGeom prst="rect">
            <a:avLst/>
          </a:prstGeom>
        </p:spPr>
      </p:pic>
      <p:pic>
        <p:nvPicPr>
          <p:cNvPr id="8" name="Picture 7" descr="A person and person posing for a picture&#10;&#10;Description automatically generated with low confidence">
            <a:extLst>
              <a:ext uri="{FF2B5EF4-FFF2-40B4-BE49-F238E27FC236}">
                <a16:creationId xmlns:a16="http://schemas.microsoft.com/office/drawing/2014/main" id="{0ED0D33B-A259-C84B-B5E3-8CE55BCE8A47}"/>
              </a:ext>
            </a:extLst>
          </p:cNvPr>
          <p:cNvPicPr>
            <a:picLocks noChangeAspect="1"/>
          </p:cNvPicPr>
          <p:nvPr/>
        </p:nvPicPr>
        <p:blipFill>
          <a:blip r:embed="rId4"/>
          <a:stretch>
            <a:fillRect/>
          </a:stretch>
        </p:blipFill>
        <p:spPr>
          <a:xfrm>
            <a:off x="2899210" y="3690608"/>
            <a:ext cx="2180790" cy="1638417"/>
          </a:xfrm>
          <a:prstGeom prst="rect">
            <a:avLst/>
          </a:prstGeom>
        </p:spPr>
      </p:pic>
      <p:pic>
        <p:nvPicPr>
          <p:cNvPr id="1026" name="Picture 2">
            <a:extLst>
              <a:ext uri="{FF2B5EF4-FFF2-40B4-BE49-F238E27FC236}">
                <a16:creationId xmlns:a16="http://schemas.microsoft.com/office/drawing/2014/main" id="{D18332AF-FC46-C244-9019-C4F37A686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16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a:extLst>
              <a:ext uri="{FF2B5EF4-FFF2-40B4-BE49-F238E27FC236}">
                <a16:creationId xmlns:a16="http://schemas.microsoft.com/office/drawing/2014/main" id="{92CC85B8-C466-1442-945F-A2C346ADDD95}"/>
              </a:ext>
            </a:extLst>
          </p:cNvPr>
          <p:cNvSpPr>
            <a:spLocks noChangeAspect="1" noChangeArrowheads="1"/>
          </p:cNvSpPr>
          <p:nvPr/>
        </p:nvSpPr>
        <p:spPr bwMode="auto">
          <a:xfrm>
            <a:off x="4927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Placeholder 1">
            <a:extLst>
              <a:ext uri="{FF2B5EF4-FFF2-40B4-BE49-F238E27FC236}">
                <a16:creationId xmlns:a16="http://schemas.microsoft.com/office/drawing/2014/main" id="{291DA3DE-69D7-714B-816C-8289B0CC6384}"/>
              </a:ext>
            </a:extLst>
          </p:cNvPr>
          <p:cNvSpPr>
            <a:spLocks noGrp="1" noChangeArrowheads="1"/>
          </p:cNvSpPr>
          <p:nvPr>
            <p:ph type="body" sz="quarter" idx="10"/>
          </p:nvPr>
        </p:nvSpPr>
        <p:spPr bwMode="auto">
          <a:xfrm>
            <a:off x="796925" y="81438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ActivPanel Remote</a:t>
            </a:r>
          </a:p>
        </p:txBody>
      </p:sp>
      <p:sp>
        <p:nvSpPr>
          <p:cNvPr id="55298" name="Text Placeholder 3">
            <a:extLst>
              <a:ext uri="{FF2B5EF4-FFF2-40B4-BE49-F238E27FC236}">
                <a16:creationId xmlns:a16="http://schemas.microsoft.com/office/drawing/2014/main" id="{97240E63-5E8C-634A-98DD-D9CCB26C5811}"/>
              </a:ext>
            </a:extLst>
          </p:cNvPr>
          <p:cNvSpPr>
            <a:spLocks noGrp="1" noChangeArrowheads="1"/>
          </p:cNvSpPr>
          <p:nvPr>
            <p:ph type="body" sz="quarter" idx="12"/>
          </p:nvPr>
        </p:nvSpPr>
        <p:spPr bwMode="auto">
          <a:xfrm>
            <a:off x="796925" y="1662113"/>
            <a:ext cx="4751388" cy="310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buFont typeface="Arial" panose="020B0604020202020204" pitchFamily="34" charset="0"/>
              <a:buAutoNum type="arabicPeriod"/>
            </a:pPr>
            <a:r>
              <a:rPr lang="en-US" altLang="en-US"/>
              <a:t>Power</a:t>
            </a:r>
          </a:p>
          <a:p>
            <a:pPr marL="342900" indent="-342900" eaLnBrk="1" hangingPunct="1">
              <a:buFont typeface="Arial" panose="020B0604020202020204" pitchFamily="34" charset="0"/>
              <a:buAutoNum type="arabicPeriod"/>
            </a:pPr>
            <a:r>
              <a:rPr lang="en-US" altLang="en-US"/>
              <a:t>Navigate</a:t>
            </a:r>
          </a:p>
          <a:p>
            <a:pPr marL="342900" indent="-342900" eaLnBrk="1" hangingPunct="1">
              <a:buFont typeface="Arial" panose="020B0604020202020204" pitchFamily="34" charset="0"/>
              <a:buAutoNum type="arabicPeriod"/>
            </a:pPr>
            <a:r>
              <a:rPr lang="en-US" altLang="en-US"/>
              <a:t>Volume Up</a:t>
            </a:r>
          </a:p>
          <a:p>
            <a:pPr marL="342900" indent="-342900" eaLnBrk="1" hangingPunct="1">
              <a:buFont typeface="Arial" panose="020B0604020202020204" pitchFamily="34" charset="0"/>
              <a:buAutoNum type="arabicPeriod"/>
            </a:pPr>
            <a:r>
              <a:rPr lang="en-US" altLang="en-US"/>
              <a:t>Unified Menu</a:t>
            </a:r>
          </a:p>
          <a:p>
            <a:pPr marL="342900" indent="-342900" eaLnBrk="1" hangingPunct="1">
              <a:buFont typeface="Arial" panose="020B0604020202020204" pitchFamily="34" charset="0"/>
              <a:buAutoNum type="arabicPeriod"/>
            </a:pPr>
            <a:r>
              <a:rPr lang="en-US" altLang="en-US"/>
              <a:t>Source</a:t>
            </a:r>
          </a:p>
          <a:p>
            <a:pPr marL="342900" indent="-342900" eaLnBrk="1" hangingPunct="1">
              <a:buFont typeface="Arial" panose="020B0604020202020204" pitchFamily="34" charset="0"/>
              <a:buAutoNum type="arabicPeriod"/>
            </a:pPr>
            <a:r>
              <a:rPr lang="en-US" altLang="en-US"/>
              <a:t>Blank Screen</a:t>
            </a:r>
          </a:p>
          <a:p>
            <a:pPr marL="342900" indent="-342900" eaLnBrk="1" hangingPunct="1">
              <a:buFont typeface="Arial" panose="020B0604020202020204" pitchFamily="34" charset="0"/>
              <a:buAutoNum type="arabicPeriod"/>
            </a:pPr>
            <a:r>
              <a:rPr lang="en-US" altLang="en-US"/>
              <a:t>Freeze</a:t>
            </a:r>
          </a:p>
        </p:txBody>
      </p:sp>
      <p:pic>
        <p:nvPicPr>
          <p:cNvPr id="55299" name="Picture 4">
            <a:extLst>
              <a:ext uri="{FF2B5EF4-FFF2-40B4-BE49-F238E27FC236}">
                <a16:creationId xmlns:a16="http://schemas.microsoft.com/office/drawing/2014/main" id="{9C784AD8-D4B6-3B4B-8F3B-D6689F664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5" y="949325"/>
            <a:ext cx="3698875"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Placeholder 2">
            <a:extLst>
              <a:ext uri="{FF2B5EF4-FFF2-40B4-BE49-F238E27FC236}">
                <a16:creationId xmlns:a16="http://schemas.microsoft.com/office/drawing/2014/main" id="{672339D0-61C6-BB4D-AABE-12F3EBE5A6F6}"/>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Center Console</a:t>
            </a:r>
          </a:p>
        </p:txBody>
      </p:sp>
      <p:pic>
        <p:nvPicPr>
          <p:cNvPr id="56323" name="Picture 10" descr="A screen shot of a computer&#10;&#10;Description automatically generated">
            <a:extLst>
              <a:ext uri="{FF2B5EF4-FFF2-40B4-BE49-F238E27FC236}">
                <a16:creationId xmlns:a16="http://schemas.microsoft.com/office/drawing/2014/main" id="{77B95230-7F56-A641-B056-211C9265F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213" y="-282575"/>
            <a:ext cx="3633787"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video game&#10;&#10;Description automatically generated with medium confidence">
            <a:extLst>
              <a:ext uri="{FF2B5EF4-FFF2-40B4-BE49-F238E27FC236}">
                <a16:creationId xmlns:a16="http://schemas.microsoft.com/office/drawing/2014/main" id="{EEFC4BCB-6533-A74E-80C7-96FA33FFADD9}"/>
              </a:ext>
            </a:extLst>
          </p:cNvPr>
          <p:cNvPicPr>
            <a:picLocks noChangeAspect="1"/>
          </p:cNvPicPr>
          <p:nvPr/>
        </p:nvPicPr>
        <p:blipFill>
          <a:blip r:embed="rId4"/>
          <a:stretch>
            <a:fillRect/>
          </a:stretch>
        </p:blipFill>
        <p:spPr>
          <a:xfrm>
            <a:off x="796925" y="2441575"/>
            <a:ext cx="7674567" cy="2749099"/>
          </a:xfrm>
          <a:prstGeom prst="rect">
            <a:avLst/>
          </a:prstGeom>
        </p:spPr>
      </p:pic>
      <p:cxnSp>
        <p:nvCxnSpPr>
          <p:cNvPr id="13" name="Straight Arrow Connector 12">
            <a:extLst>
              <a:ext uri="{FF2B5EF4-FFF2-40B4-BE49-F238E27FC236}">
                <a16:creationId xmlns:a16="http://schemas.microsoft.com/office/drawing/2014/main" id="{D21CC1BB-63A1-5744-9394-F944D43FD035}"/>
              </a:ext>
            </a:extLst>
          </p:cNvPr>
          <p:cNvCxnSpPr>
            <a:cxnSpLocks/>
          </p:cNvCxnSpPr>
          <p:nvPr/>
        </p:nvCxnSpPr>
        <p:spPr>
          <a:xfrm flipV="1">
            <a:off x="7919634" y="2231756"/>
            <a:ext cx="423472" cy="125536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ACD828-4D13-E746-8E1F-F7808B9B35A5}"/>
              </a:ext>
            </a:extLst>
          </p:cNvPr>
          <p:cNvSpPr>
            <a:spLocks noGrp="1"/>
          </p:cNvSpPr>
          <p:nvPr>
            <p:ph type="body" sz="quarter" idx="10"/>
          </p:nvPr>
        </p:nvSpPr>
        <p:spPr/>
        <p:txBody>
          <a:bodyPr lIns="91440" tIns="45720" rIns="91440" bIns="45720" anchor="t"/>
          <a:lstStyle/>
          <a:p>
            <a:r>
              <a:rPr lang="en-US" sz="1800" dirty="0">
                <a:latin typeface="Nunito Sans"/>
              </a:rPr>
              <a:t>Docking Station in Your Classroom</a:t>
            </a:r>
          </a:p>
        </p:txBody>
      </p:sp>
      <p:sp>
        <p:nvSpPr>
          <p:cNvPr id="3" name="Text Placeholder 2">
            <a:extLst>
              <a:ext uri="{FF2B5EF4-FFF2-40B4-BE49-F238E27FC236}">
                <a16:creationId xmlns:a16="http://schemas.microsoft.com/office/drawing/2014/main" id="{E7464188-7DD4-8746-818F-97EF2F033540}"/>
              </a:ext>
            </a:extLst>
          </p:cNvPr>
          <p:cNvSpPr>
            <a:spLocks noGrp="1"/>
          </p:cNvSpPr>
          <p:nvPr>
            <p:ph type="body" sz="quarter" idx="11"/>
          </p:nvPr>
        </p:nvSpPr>
        <p:spPr/>
        <p:txBody>
          <a:bodyPr/>
          <a:lstStyle/>
          <a:p>
            <a:r>
              <a:rPr lang="en-US" dirty="0"/>
              <a:t>10 ft HMDI cord, 10 ft touch cord</a:t>
            </a:r>
          </a:p>
          <a:p>
            <a:r>
              <a:rPr lang="en-US" dirty="0"/>
              <a:t>2 stylus pens, remote, eraser</a:t>
            </a:r>
          </a:p>
        </p:txBody>
      </p:sp>
      <p:pic>
        <p:nvPicPr>
          <p:cNvPr id="6" name="Picture 5" descr="A black video game console&#10;&#10;Description automatically generated with low confidence">
            <a:extLst>
              <a:ext uri="{FF2B5EF4-FFF2-40B4-BE49-F238E27FC236}">
                <a16:creationId xmlns:a16="http://schemas.microsoft.com/office/drawing/2014/main" id="{C00CED2A-29BE-1842-B90B-B679D7234F1A}"/>
              </a:ext>
            </a:extLst>
          </p:cNvPr>
          <p:cNvPicPr>
            <a:picLocks noChangeAspect="1"/>
          </p:cNvPicPr>
          <p:nvPr/>
        </p:nvPicPr>
        <p:blipFill>
          <a:blip r:embed="rId2"/>
          <a:stretch>
            <a:fillRect/>
          </a:stretch>
        </p:blipFill>
        <p:spPr>
          <a:xfrm>
            <a:off x="797560" y="1939967"/>
            <a:ext cx="8476180" cy="2597684"/>
          </a:xfrm>
          <a:prstGeom prst="rect">
            <a:avLst/>
          </a:prstGeom>
        </p:spPr>
      </p:pic>
    </p:spTree>
    <p:extLst>
      <p:ext uri="{BB962C8B-B14F-4D97-AF65-F5344CB8AC3E}">
        <p14:creationId xmlns:p14="http://schemas.microsoft.com/office/powerpoint/2010/main" val="3971924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Text Placeholder 2">
            <a:extLst>
              <a:ext uri="{FF2B5EF4-FFF2-40B4-BE49-F238E27FC236}">
                <a16:creationId xmlns:a16="http://schemas.microsoft.com/office/drawing/2014/main" id="{672339D0-61C6-BB4D-AABE-12F3EBE5A6F6}"/>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Center Console</a:t>
            </a:r>
          </a:p>
        </p:txBody>
      </p:sp>
      <p:pic>
        <p:nvPicPr>
          <p:cNvPr id="6" name="Google Shape;180;p7">
            <a:extLst>
              <a:ext uri="{FF2B5EF4-FFF2-40B4-BE49-F238E27FC236}">
                <a16:creationId xmlns:a16="http://schemas.microsoft.com/office/drawing/2014/main" id="{BFC47C5B-C76D-EF4C-A732-B000C3D57BE4}"/>
              </a:ext>
            </a:extLst>
          </p:cNvPr>
          <p:cNvPicPr preferRelativeResize="0"/>
          <p:nvPr/>
        </p:nvPicPr>
        <p:blipFill>
          <a:blip r:embed="rId3">
            <a:alphaModFix/>
          </a:blip>
          <a:stretch>
            <a:fillRect/>
          </a:stretch>
        </p:blipFill>
        <p:spPr>
          <a:xfrm>
            <a:off x="7686995" y="1272443"/>
            <a:ext cx="1707425" cy="1707425"/>
          </a:xfrm>
          <a:prstGeom prst="rect">
            <a:avLst/>
          </a:prstGeom>
          <a:noFill/>
          <a:ln>
            <a:noFill/>
          </a:ln>
        </p:spPr>
      </p:pic>
      <p:pic>
        <p:nvPicPr>
          <p:cNvPr id="7" name="Google Shape;181;p7">
            <a:hlinkClick r:id="rId4"/>
            <a:extLst>
              <a:ext uri="{FF2B5EF4-FFF2-40B4-BE49-F238E27FC236}">
                <a16:creationId xmlns:a16="http://schemas.microsoft.com/office/drawing/2014/main" id="{B1763B71-841B-3249-BC3C-9C5E32807142}"/>
              </a:ext>
            </a:extLst>
          </p:cNvPr>
          <p:cNvPicPr preferRelativeResize="0"/>
          <p:nvPr/>
        </p:nvPicPr>
        <p:blipFill>
          <a:blip r:embed="rId5">
            <a:alphaModFix/>
          </a:blip>
          <a:stretch>
            <a:fillRect/>
          </a:stretch>
        </p:blipFill>
        <p:spPr>
          <a:xfrm>
            <a:off x="7686995" y="3588844"/>
            <a:ext cx="1074675" cy="1074675"/>
          </a:xfrm>
          <a:prstGeom prst="rect">
            <a:avLst/>
          </a:prstGeom>
          <a:noFill/>
          <a:ln>
            <a:noFill/>
          </a:ln>
        </p:spPr>
      </p:pic>
      <p:pic>
        <p:nvPicPr>
          <p:cNvPr id="4" name="Picture 3" descr="A picture containing text&#10;&#10;Description automatically generated">
            <a:extLst>
              <a:ext uri="{FF2B5EF4-FFF2-40B4-BE49-F238E27FC236}">
                <a16:creationId xmlns:a16="http://schemas.microsoft.com/office/drawing/2014/main" id="{81471E2F-84CB-0843-9EF5-1A61D9D62138}"/>
              </a:ext>
            </a:extLst>
          </p:cNvPr>
          <p:cNvPicPr>
            <a:picLocks noChangeAspect="1"/>
          </p:cNvPicPr>
          <p:nvPr/>
        </p:nvPicPr>
        <p:blipFill>
          <a:blip r:embed="rId6"/>
          <a:stretch>
            <a:fillRect/>
          </a:stretch>
        </p:blipFill>
        <p:spPr>
          <a:xfrm>
            <a:off x="2393244" y="1374037"/>
            <a:ext cx="3688644" cy="2439265"/>
          </a:xfrm>
          <a:prstGeom prst="rect">
            <a:avLst/>
          </a:prstGeom>
        </p:spPr>
      </p:pic>
      <p:pic>
        <p:nvPicPr>
          <p:cNvPr id="10" name="Picture 3">
            <a:extLst>
              <a:ext uri="{FF2B5EF4-FFF2-40B4-BE49-F238E27FC236}">
                <a16:creationId xmlns:a16="http://schemas.microsoft.com/office/drawing/2014/main" id="{724C7B6C-C320-8D45-8E83-D2B9066846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702" t="10883" r="14623" b="8485"/>
          <a:stretch/>
        </p:blipFill>
        <p:spPr bwMode="auto">
          <a:xfrm>
            <a:off x="352310" y="3813302"/>
            <a:ext cx="1708231" cy="17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2B6B3B-1422-314F-A8B1-44618B0B7360}"/>
              </a:ext>
            </a:extLst>
          </p:cNvPr>
          <p:cNvSpPr txBox="1"/>
          <p:nvPr/>
        </p:nvSpPr>
        <p:spPr>
          <a:xfrm>
            <a:off x="6383129" y="4963024"/>
            <a:ext cx="2607733" cy="369332"/>
          </a:xfrm>
          <a:prstGeom prst="rect">
            <a:avLst/>
          </a:prstGeom>
          <a:noFill/>
        </p:spPr>
        <p:txBody>
          <a:bodyPr wrap="square" rtlCol="0">
            <a:spAutoFit/>
          </a:bodyPr>
          <a:lstStyle/>
          <a:p>
            <a:r>
              <a:rPr lang="en-US"/>
              <a:t>Place this link in the chat. </a:t>
            </a:r>
          </a:p>
        </p:txBody>
      </p:sp>
    </p:spTree>
    <p:extLst>
      <p:ext uri="{BB962C8B-B14F-4D97-AF65-F5344CB8AC3E}">
        <p14:creationId xmlns:p14="http://schemas.microsoft.com/office/powerpoint/2010/main" val="887843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Text Placeholder 1">
            <a:extLst>
              <a:ext uri="{FF2B5EF4-FFF2-40B4-BE49-F238E27FC236}">
                <a16:creationId xmlns:a16="http://schemas.microsoft.com/office/drawing/2014/main" id="{D9E4F241-4843-5549-BA71-6B26312AEFB7}"/>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Panel Basics</a:t>
            </a:r>
          </a:p>
        </p:txBody>
      </p:sp>
      <p:sp>
        <p:nvSpPr>
          <p:cNvPr id="59394" name="Text Placeholder 2">
            <a:extLst>
              <a:ext uri="{FF2B5EF4-FFF2-40B4-BE49-F238E27FC236}">
                <a16:creationId xmlns:a16="http://schemas.microsoft.com/office/drawing/2014/main" id="{BDD1FF7B-0FE0-8F46-86C7-C4C76A01C8F6}"/>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Your Turn</a:t>
            </a:r>
          </a:p>
        </p:txBody>
      </p:sp>
      <p:pic>
        <p:nvPicPr>
          <p:cNvPr id="59395" name="Picture 3">
            <a:extLst>
              <a:ext uri="{FF2B5EF4-FFF2-40B4-BE49-F238E27FC236}">
                <a16:creationId xmlns:a16="http://schemas.microsoft.com/office/drawing/2014/main" id="{2B62724B-094B-5541-9107-498A1634F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790700"/>
            <a:ext cx="3203575"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descr="A colorful statue of a person&#10;&#10;Description automatically generated">
            <a:extLst>
              <a:ext uri="{FF2B5EF4-FFF2-40B4-BE49-F238E27FC236}">
                <a16:creationId xmlns:a16="http://schemas.microsoft.com/office/drawing/2014/main" id="{9AEF2AAF-4031-F044-8104-C871743BB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2590">
            <a:off x="6851650" y="2378075"/>
            <a:ext cx="3348038"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1">
            <a:extLst>
              <a:ext uri="{FF2B5EF4-FFF2-40B4-BE49-F238E27FC236}">
                <a16:creationId xmlns:a16="http://schemas.microsoft.com/office/drawing/2014/main" id="{693EB7AF-7BBC-034A-8D14-5E589FEC1752}"/>
              </a:ext>
            </a:extLst>
          </p:cNvPr>
          <p:cNvSpPr>
            <a:spLocks noChangeArrowheads="1"/>
          </p:cNvSpPr>
          <p:nvPr/>
        </p:nvSpPr>
        <p:spPr bwMode="auto">
          <a:xfrm>
            <a:off x="3326606" y="1632164"/>
            <a:ext cx="35067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1363"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2284413" indent="1588" defTabSz="455613" eaLnBrk="0" fontAlgn="base" hangingPunct="0">
              <a:spcBef>
                <a:spcPct val="0"/>
              </a:spcBef>
              <a:spcAft>
                <a:spcPct val="0"/>
              </a:spcAft>
              <a:defRPr>
                <a:solidFill>
                  <a:schemeClr val="tx1"/>
                </a:solidFill>
                <a:latin typeface="Calibri" panose="020F0502020204030204" pitchFamily="34" charset="0"/>
              </a:defRPr>
            </a:lvl6pPr>
            <a:lvl7pPr marL="2741613" indent="1588" defTabSz="455613" eaLnBrk="0" fontAlgn="base" hangingPunct="0">
              <a:spcBef>
                <a:spcPct val="0"/>
              </a:spcBef>
              <a:spcAft>
                <a:spcPct val="0"/>
              </a:spcAft>
              <a:defRPr>
                <a:solidFill>
                  <a:schemeClr val="tx1"/>
                </a:solidFill>
                <a:latin typeface="Calibri" panose="020F0502020204030204" pitchFamily="34" charset="0"/>
              </a:defRPr>
            </a:lvl7pPr>
            <a:lvl8pPr marL="3198813" indent="1588" defTabSz="455613" eaLnBrk="0" fontAlgn="base" hangingPunct="0">
              <a:spcBef>
                <a:spcPct val="0"/>
              </a:spcBef>
              <a:spcAft>
                <a:spcPct val="0"/>
              </a:spcAft>
              <a:defRPr>
                <a:solidFill>
                  <a:schemeClr val="tx1"/>
                </a:solidFill>
                <a:latin typeface="Calibri" panose="020F0502020204030204" pitchFamily="34" charset="0"/>
              </a:defRPr>
            </a:lvl8pPr>
            <a:lvl9pPr marL="3656013" indent="1588" defTabSz="455613"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2400"/>
              <a:t>Power On/Off from your Remote &amp; Center Console</a:t>
            </a:r>
          </a:p>
          <a:p>
            <a:pPr>
              <a:buFont typeface="Arial" panose="020B0604020202020204" pitchFamily="34" charset="0"/>
              <a:buChar char="•"/>
            </a:pPr>
            <a:r>
              <a:rPr lang="en-US" altLang="en-US" sz="2400"/>
              <a:t>Turn Up the Volume on the Center Console</a:t>
            </a:r>
          </a:p>
        </p:txBody>
      </p:sp>
    </p:spTree>
    <p:extLst>
      <p:ext uri="{BB962C8B-B14F-4D97-AF65-F5344CB8AC3E}">
        <p14:creationId xmlns:p14="http://schemas.microsoft.com/office/powerpoint/2010/main" val="1595092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
            <a:extLst>
              <a:ext uri="{FF2B5EF4-FFF2-40B4-BE49-F238E27FC236}">
                <a16:creationId xmlns:a16="http://schemas.microsoft.com/office/drawing/2014/main" id="{0DBA0AFE-8240-EB42-9A80-81F911464748}"/>
              </a:ext>
            </a:extLst>
          </p:cNvPr>
          <p:cNvSpPr txBox="1">
            <a:spLocks noChangeArrowheads="1"/>
          </p:cNvSpPr>
          <p:nvPr/>
        </p:nvSpPr>
        <p:spPr bwMode="auto">
          <a:xfrm>
            <a:off x="1495425" y="950913"/>
            <a:ext cx="7043738" cy="403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r>
              <a:rPr lang="en-US" altLang="en-US" sz="3200" b="1">
                <a:solidFill>
                  <a:schemeClr val="accent1"/>
                </a:solidFill>
                <a:latin typeface="Nunito Sans" pitchFamily="2" charset="77"/>
              </a:rPr>
              <a:t>Unified Menu</a:t>
            </a: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Placeholder 1">
            <a:extLst>
              <a:ext uri="{FF2B5EF4-FFF2-40B4-BE49-F238E27FC236}">
                <a16:creationId xmlns:a16="http://schemas.microsoft.com/office/drawing/2014/main" id="{FFD82B09-650D-4C45-AABA-D9601683609D}"/>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solidFill>
                  <a:schemeClr val="tx1"/>
                </a:solidFill>
              </a:rPr>
              <a:t>Unified Menu</a:t>
            </a:r>
          </a:p>
        </p:txBody>
      </p:sp>
      <p:pic>
        <p:nvPicPr>
          <p:cNvPr id="62466" name="Picture 5" descr="A screen shot of a computer&#10;&#10;Description automatically generated">
            <a:extLst>
              <a:ext uri="{FF2B5EF4-FFF2-40B4-BE49-F238E27FC236}">
                <a16:creationId xmlns:a16="http://schemas.microsoft.com/office/drawing/2014/main" id="{DE5D25BE-264F-0246-B98C-E11CFAEE7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438" y="202599"/>
            <a:ext cx="5458339" cy="4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cell phone&#10;&#10;Description automatically generated">
            <a:extLst>
              <a:ext uri="{FF2B5EF4-FFF2-40B4-BE49-F238E27FC236}">
                <a16:creationId xmlns:a16="http://schemas.microsoft.com/office/drawing/2014/main" id="{CBD6484D-F708-CC46-9EE0-CD6316862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978" y="3927981"/>
            <a:ext cx="8286044" cy="1549423"/>
          </a:xfrm>
          <a:prstGeom prst="rect">
            <a:avLst/>
          </a:prstGeom>
        </p:spPr>
      </p:pic>
      <p:cxnSp>
        <p:nvCxnSpPr>
          <p:cNvPr id="3" name="Straight Arrow Connector 2">
            <a:extLst>
              <a:ext uri="{FF2B5EF4-FFF2-40B4-BE49-F238E27FC236}">
                <a16:creationId xmlns:a16="http://schemas.microsoft.com/office/drawing/2014/main" id="{E9B4059D-339B-2F49-9B75-58AFD4AB95EE}"/>
              </a:ext>
            </a:extLst>
          </p:cNvPr>
          <p:cNvCxnSpPr>
            <a:cxnSpLocks/>
          </p:cNvCxnSpPr>
          <p:nvPr/>
        </p:nvCxnSpPr>
        <p:spPr>
          <a:xfrm flipH="1">
            <a:off x="5398718" y="3594970"/>
            <a:ext cx="1540702" cy="4759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Placeholder 1">
            <a:extLst>
              <a:ext uri="{FF2B5EF4-FFF2-40B4-BE49-F238E27FC236}">
                <a16:creationId xmlns:a16="http://schemas.microsoft.com/office/drawing/2014/main" id="{04AF9F54-739B-EB4E-9862-771AAFC5A2B7}"/>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3490" name="Text Placeholder 2">
            <a:extLst>
              <a:ext uri="{FF2B5EF4-FFF2-40B4-BE49-F238E27FC236}">
                <a16:creationId xmlns:a16="http://schemas.microsoft.com/office/drawing/2014/main" id="{1A1D9385-E345-E743-BA54-54E979C8208C}"/>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Back</a:t>
            </a:r>
          </a:p>
        </p:txBody>
      </p:sp>
      <p:pic>
        <p:nvPicPr>
          <p:cNvPr id="63491" name="Picture 5" descr="A close up of a logo&#10;&#10;Description automatically generated">
            <a:extLst>
              <a:ext uri="{FF2B5EF4-FFF2-40B4-BE49-F238E27FC236}">
                <a16:creationId xmlns:a16="http://schemas.microsoft.com/office/drawing/2014/main" id="{B11A4668-CB56-AD48-933B-3918285B9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3" y="3798888"/>
            <a:ext cx="8697912"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879D88C6-67FB-284A-A70B-1C7621380517}"/>
              </a:ext>
            </a:extLst>
          </p:cNvPr>
          <p:cNvSpPr/>
          <p:nvPr/>
        </p:nvSpPr>
        <p:spPr>
          <a:xfrm>
            <a:off x="665163" y="3973513"/>
            <a:ext cx="928687" cy="1138237"/>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3" name="Picture 2" descr="A picture containing text, electronics, display, computer&#10;&#10;Description automatically generated">
            <a:extLst>
              <a:ext uri="{FF2B5EF4-FFF2-40B4-BE49-F238E27FC236}">
                <a16:creationId xmlns:a16="http://schemas.microsoft.com/office/drawing/2014/main" id="{606132EE-2BEF-1240-B479-05B828C5A6AF}"/>
              </a:ext>
            </a:extLst>
          </p:cNvPr>
          <p:cNvPicPr>
            <a:picLocks noChangeAspect="1"/>
          </p:cNvPicPr>
          <p:nvPr/>
        </p:nvPicPr>
        <p:blipFill>
          <a:blip r:embed="rId3"/>
          <a:stretch>
            <a:fillRect/>
          </a:stretch>
        </p:blipFill>
        <p:spPr>
          <a:xfrm>
            <a:off x="4013200" y="727075"/>
            <a:ext cx="4775200" cy="30099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Placeholder 1">
            <a:extLst>
              <a:ext uri="{FF2B5EF4-FFF2-40B4-BE49-F238E27FC236}">
                <a16:creationId xmlns:a16="http://schemas.microsoft.com/office/drawing/2014/main" id="{D513E7F6-BF98-7145-A970-56E7EF44B3A9}"/>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4514" name="Text Placeholder 2">
            <a:extLst>
              <a:ext uri="{FF2B5EF4-FFF2-40B4-BE49-F238E27FC236}">
                <a16:creationId xmlns:a16="http://schemas.microsoft.com/office/drawing/2014/main" id="{A17096E4-AEDA-524A-AAAF-A16D0E7BDA8A}"/>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Locker</a:t>
            </a:r>
          </a:p>
        </p:txBody>
      </p:sp>
      <p:pic>
        <p:nvPicPr>
          <p:cNvPr id="64515" name="Picture 5" descr="A close up of a logo&#10;&#10;Description automatically generated">
            <a:extLst>
              <a:ext uri="{FF2B5EF4-FFF2-40B4-BE49-F238E27FC236}">
                <a16:creationId xmlns:a16="http://schemas.microsoft.com/office/drawing/2014/main" id="{29A34523-20D0-9F48-8AAE-A531A1EB7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3673475"/>
            <a:ext cx="8697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descr="A screen shot of a computer&#10;&#10;Description automatically generated">
            <a:extLst>
              <a:ext uri="{FF2B5EF4-FFF2-40B4-BE49-F238E27FC236}">
                <a16:creationId xmlns:a16="http://schemas.microsoft.com/office/drawing/2014/main" id="{F84AE291-66FF-7046-984B-D5A703A46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75" y="795338"/>
            <a:ext cx="4062413"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FED497A6-607B-854C-9D47-7D388ADFA05C}"/>
              </a:ext>
            </a:extLst>
          </p:cNvPr>
          <p:cNvSpPr/>
          <p:nvPr/>
        </p:nvSpPr>
        <p:spPr>
          <a:xfrm>
            <a:off x="1638300" y="3848100"/>
            <a:ext cx="927100" cy="113982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73B9B8A0-4DFF-4CD4-AFF7-99F4232C0DE0}"/>
              </a:ext>
            </a:extLst>
          </p:cNvPr>
          <p:cNvPicPr>
            <a:picLocks noChangeAspect="1"/>
          </p:cNvPicPr>
          <p:nvPr/>
        </p:nvPicPr>
        <p:blipFill>
          <a:blip r:embed="rId2"/>
          <a:stretch>
            <a:fillRect/>
          </a:stretch>
        </p:blipFill>
        <p:spPr>
          <a:xfrm>
            <a:off x="3705225" y="2085975"/>
            <a:ext cx="2743200" cy="1543050"/>
          </a:xfrm>
          <a:prstGeom prst="rect">
            <a:avLst/>
          </a:prstGeom>
        </p:spPr>
      </p:pic>
      <p:pic>
        <p:nvPicPr>
          <p:cNvPr id="6" name="Picture 6" descr="Graphical user interface&#10;&#10;Description automatically generated">
            <a:extLst>
              <a:ext uri="{FF2B5EF4-FFF2-40B4-BE49-F238E27FC236}">
                <a16:creationId xmlns:a16="http://schemas.microsoft.com/office/drawing/2014/main" id="{CABC014C-94C3-4898-B18A-1892430416FB}"/>
              </a:ext>
            </a:extLst>
          </p:cNvPr>
          <p:cNvPicPr>
            <a:picLocks noChangeAspect="1"/>
          </p:cNvPicPr>
          <p:nvPr/>
        </p:nvPicPr>
        <p:blipFill>
          <a:blip r:embed="rId2"/>
          <a:stretch>
            <a:fillRect/>
          </a:stretch>
        </p:blipFill>
        <p:spPr>
          <a:xfrm>
            <a:off x="-47696" y="-4530"/>
            <a:ext cx="10191964" cy="5731196"/>
          </a:xfrm>
          <a:prstGeom prst="rect">
            <a:avLst/>
          </a:prstGeom>
        </p:spPr>
      </p:pic>
    </p:spTree>
    <p:extLst>
      <p:ext uri="{BB962C8B-B14F-4D97-AF65-F5344CB8AC3E}">
        <p14:creationId xmlns:p14="http://schemas.microsoft.com/office/powerpoint/2010/main" val="1258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393D4-C0A2-4E98-8518-8D13DCF144AA}"/>
              </a:ext>
            </a:extLst>
          </p:cNvPr>
          <p:cNvPicPr>
            <a:picLocks noChangeAspect="1"/>
          </p:cNvPicPr>
          <p:nvPr/>
        </p:nvPicPr>
        <p:blipFill>
          <a:blip r:embed="rId2"/>
          <a:stretch>
            <a:fillRect/>
          </a:stretch>
        </p:blipFill>
        <p:spPr>
          <a:xfrm>
            <a:off x="546960" y="1179012"/>
            <a:ext cx="9066079" cy="3356975"/>
          </a:xfrm>
          <a:prstGeom prst="rect">
            <a:avLst/>
          </a:prstGeom>
        </p:spPr>
      </p:pic>
      <p:sp>
        <p:nvSpPr>
          <p:cNvPr id="3" name="TextBox 2">
            <a:extLst>
              <a:ext uri="{FF2B5EF4-FFF2-40B4-BE49-F238E27FC236}">
                <a16:creationId xmlns:a16="http://schemas.microsoft.com/office/drawing/2014/main" id="{6172FB8C-B690-40DA-B42E-9F25EFF04086}"/>
              </a:ext>
            </a:extLst>
          </p:cNvPr>
          <p:cNvSpPr txBox="1"/>
          <p:nvPr/>
        </p:nvSpPr>
        <p:spPr>
          <a:xfrm>
            <a:off x="8426477" y="71561"/>
            <a:ext cx="1417376" cy="369332"/>
          </a:xfrm>
          <a:prstGeom prst="rect">
            <a:avLst/>
          </a:prstGeom>
          <a:noFill/>
        </p:spPr>
        <p:txBody>
          <a:bodyPr wrap="none" rtlCol="0">
            <a:spAutoFit/>
          </a:bodyPr>
          <a:lstStyle/>
          <a:p>
            <a:r>
              <a:rPr lang="en-US">
                <a:solidFill>
                  <a:schemeClr val="bg1"/>
                </a:solidFill>
                <a:latin typeface="Nunito Sans" panose="00000500000000000000" pitchFamily="2" charset="0"/>
              </a:rPr>
              <a:t>Registering</a:t>
            </a:r>
            <a:r>
              <a:rPr lang="en-US"/>
              <a:t> </a:t>
            </a:r>
          </a:p>
        </p:txBody>
      </p:sp>
      <p:sp>
        <p:nvSpPr>
          <p:cNvPr id="4" name="Rectangle 3">
            <a:extLst>
              <a:ext uri="{FF2B5EF4-FFF2-40B4-BE49-F238E27FC236}">
                <a16:creationId xmlns:a16="http://schemas.microsoft.com/office/drawing/2014/main" id="{A2274A12-BAA0-4D69-83CA-FD13ACD0E5EB}"/>
              </a:ext>
            </a:extLst>
          </p:cNvPr>
          <p:cNvSpPr/>
          <p:nvPr/>
        </p:nvSpPr>
        <p:spPr>
          <a:xfrm>
            <a:off x="7370859" y="1210817"/>
            <a:ext cx="572494" cy="3672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74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B65D1297-FAF3-4899-8FFF-0ADFE0D7ED91}"/>
              </a:ext>
            </a:extLst>
          </p:cNvPr>
          <p:cNvPicPr>
            <a:picLocks noChangeAspect="1"/>
          </p:cNvPicPr>
          <p:nvPr/>
        </p:nvPicPr>
        <p:blipFill>
          <a:blip r:embed="rId2"/>
          <a:stretch>
            <a:fillRect/>
          </a:stretch>
        </p:blipFill>
        <p:spPr>
          <a:xfrm>
            <a:off x="3705225" y="2085975"/>
            <a:ext cx="2743200" cy="1543050"/>
          </a:xfrm>
          <a:prstGeom prst="rect">
            <a:avLst/>
          </a:prstGeom>
        </p:spPr>
      </p:pic>
      <p:pic>
        <p:nvPicPr>
          <p:cNvPr id="6" name="Picture 6" descr="Graphical user interface&#10;&#10;Description automatically generated">
            <a:extLst>
              <a:ext uri="{FF2B5EF4-FFF2-40B4-BE49-F238E27FC236}">
                <a16:creationId xmlns:a16="http://schemas.microsoft.com/office/drawing/2014/main" id="{176BD3DA-3D7D-4E5B-8E66-109CF38DF5B7}"/>
              </a:ext>
            </a:extLst>
          </p:cNvPr>
          <p:cNvPicPr>
            <a:picLocks noChangeAspect="1"/>
          </p:cNvPicPr>
          <p:nvPr/>
        </p:nvPicPr>
        <p:blipFill>
          <a:blip r:embed="rId3"/>
          <a:stretch>
            <a:fillRect/>
          </a:stretch>
        </p:blipFill>
        <p:spPr>
          <a:xfrm>
            <a:off x="9383" y="9740"/>
            <a:ext cx="10099209" cy="5702654"/>
          </a:xfrm>
          <a:prstGeom prst="rect">
            <a:avLst/>
          </a:prstGeom>
        </p:spPr>
      </p:pic>
    </p:spTree>
    <p:extLst>
      <p:ext uri="{BB962C8B-B14F-4D97-AF65-F5344CB8AC3E}">
        <p14:creationId xmlns:p14="http://schemas.microsoft.com/office/powerpoint/2010/main" val="114725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1">
            <a:extLst>
              <a:ext uri="{FF2B5EF4-FFF2-40B4-BE49-F238E27FC236}">
                <a16:creationId xmlns:a16="http://schemas.microsoft.com/office/drawing/2014/main" id="{DEAFB8B7-A143-4941-B9F8-ECD7A62C5FA6}"/>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5538" name="Text Placeholder 2">
            <a:extLst>
              <a:ext uri="{FF2B5EF4-FFF2-40B4-BE49-F238E27FC236}">
                <a16:creationId xmlns:a16="http://schemas.microsoft.com/office/drawing/2014/main" id="{88AD9422-FC3C-0E46-9A57-81CEA4D91915}"/>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User Profile</a:t>
            </a:r>
          </a:p>
        </p:txBody>
      </p:sp>
      <p:pic>
        <p:nvPicPr>
          <p:cNvPr id="65539" name="Picture 5" descr="A close up of a logo&#10;&#10;Description automatically generated">
            <a:extLst>
              <a:ext uri="{FF2B5EF4-FFF2-40B4-BE49-F238E27FC236}">
                <a16:creationId xmlns:a16="http://schemas.microsoft.com/office/drawing/2014/main" id="{4ADC3204-DDA3-E140-9160-78A99FA4F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3667125"/>
            <a:ext cx="86979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8EAC7144-30BF-BD41-9D8C-9423478768BE}"/>
              </a:ext>
            </a:extLst>
          </p:cNvPr>
          <p:cNvSpPr/>
          <p:nvPr/>
        </p:nvSpPr>
        <p:spPr>
          <a:xfrm>
            <a:off x="2427288" y="3841750"/>
            <a:ext cx="928687" cy="100457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65541" name="Picture 2" descr="A picture containing drawing&#10;&#10;Description automatically generated">
            <a:extLst>
              <a:ext uri="{FF2B5EF4-FFF2-40B4-BE49-F238E27FC236}">
                <a16:creationId xmlns:a16="http://schemas.microsoft.com/office/drawing/2014/main" id="{CB582340-345B-CC4F-8134-B7ED50FE2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525" y="2886075"/>
            <a:ext cx="2628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Placeholder 14">
            <a:extLst>
              <a:ext uri="{FF2B5EF4-FFF2-40B4-BE49-F238E27FC236}">
                <a16:creationId xmlns:a16="http://schemas.microsoft.com/office/drawing/2014/main" id="{E9EAD1CA-7CA7-0944-AAE8-D788115B90E7}"/>
              </a:ext>
            </a:extLst>
          </p:cNvPr>
          <p:cNvSpPr>
            <a:spLocks noGrp="1" noChangeArrowheads="1"/>
          </p:cNvSpPr>
          <p:nvPr>
            <p:ph type="body" sz="quarter" idx="10"/>
          </p:nvPr>
        </p:nvSpPr>
        <p:spPr bwMode="auto">
          <a:xfrm>
            <a:off x="1411288" y="681038"/>
            <a:ext cx="5319712" cy="265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eaLnBrk="1" hangingPunct="1">
              <a:buFont typeface="Arial" panose="020B0604020202020204" pitchFamily="34" charset="0"/>
              <a:buNone/>
            </a:pPr>
            <a:r>
              <a:rPr lang="en-GB" altLang="en-US" sz="2000" b="1"/>
              <a:t>User profiles</a:t>
            </a:r>
          </a:p>
        </p:txBody>
      </p:sp>
      <p:sp>
        <p:nvSpPr>
          <p:cNvPr id="72706" name="Text Placeholder 7">
            <a:extLst>
              <a:ext uri="{FF2B5EF4-FFF2-40B4-BE49-F238E27FC236}">
                <a16:creationId xmlns:a16="http://schemas.microsoft.com/office/drawing/2014/main" id="{846CEC11-0687-284F-8143-BB4EFA8C4409}"/>
              </a:ext>
            </a:extLst>
          </p:cNvPr>
          <p:cNvSpPr>
            <a:spLocks noGrp="1" noChangeArrowheads="1"/>
          </p:cNvSpPr>
          <p:nvPr>
            <p:ph type="body" sz="quarter" idx="12"/>
          </p:nvPr>
        </p:nvSpPr>
        <p:spPr bwMode="auto">
          <a:xfrm>
            <a:off x="5751513" y="2084388"/>
            <a:ext cx="3657600" cy="310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31788" lvl="1" indent="-284163" eaLnBrk="1" hangingPunct="1">
              <a:lnSpc>
                <a:spcPct val="110000"/>
              </a:lnSpc>
            </a:pPr>
            <a:endParaRPr lang="en-GB" altLang="en-US" sz="1200"/>
          </a:p>
          <a:p>
            <a:pPr eaLnBrk="1" hangingPunct="1"/>
            <a:endParaRPr lang="en-US" altLang="en-US" sz="1200"/>
          </a:p>
        </p:txBody>
      </p:sp>
      <p:sp>
        <p:nvSpPr>
          <p:cNvPr id="72707" name="Text Placeholder 4">
            <a:extLst>
              <a:ext uri="{FF2B5EF4-FFF2-40B4-BE49-F238E27FC236}">
                <a16:creationId xmlns:a16="http://schemas.microsoft.com/office/drawing/2014/main" id="{074C6FAE-FD25-1542-8E18-5102082832FE}"/>
              </a:ext>
            </a:extLst>
          </p:cNvPr>
          <p:cNvSpPr txBox="1">
            <a:spLocks noChangeArrowheads="1"/>
          </p:cNvSpPr>
          <p:nvPr/>
        </p:nvSpPr>
        <p:spPr bwMode="auto">
          <a:xfrm>
            <a:off x="3152775" y="700088"/>
            <a:ext cx="81692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547688">
              <a:defRPr>
                <a:solidFill>
                  <a:schemeClr val="tx1"/>
                </a:solidFill>
                <a:latin typeface="Calibri" panose="020F0502020204030204" pitchFamily="34" charset="0"/>
              </a:defRPr>
            </a:lvl2pPr>
            <a:lvl3pPr marL="1096963">
              <a:defRPr>
                <a:solidFill>
                  <a:schemeClr val="tx1"/>
                </a:solidFill>
                <a:latin typeface="Calibri" panose="020F0502020204030204" pitchFamily="34" charset="0"/>
              </a:defRPr>
            </a:lvl3pPr>
            <a:lvl4pPr marL="1644650">
              <a:defRPr>
                <a:solidFill>
                  <a:schemeClr val="tx1"/>
                </a:solidFill>
                <a:latin typeface="Calibri" panose="020F0502020204030204" pitchFamily="34" charset="0"/>
              </a:defRPr>
            </a:lvl4pPr>
            <a:lvl5pPr marL="2193925">
              <a:defRPr>
                <a:solidFill>
                  <a:schemeClr val="tx1"/>
                </a:solidFill>
                <a:latin typeface="Calibri" panose="020F0502020204030204" pitchFamily="34" charset="0"/>
              </a:defRPr>
            </a:lvl5pPr>
            <a:lvl6pPr marL="2651125" indent="1588" eaLnBrk="0" fontAlgn="base" hangingPunct="0">
              <a:spcBef>
                <a:spcPct val="0"/>
              </a:spcBef>
              <a:spcAft>
                <a:spcPct val="0"/>
              </a:spcAft>
              <a:defRPr>
                <a:solidFill>
                  <a:schemeClr val="tx1"/>
                </a:solidFill>
                <a:latin typeface="Calibri" panose="020F0502020204030204" pitchFamily="34" charset="0"/>
              </a:defRPr>
            </a:lvl6pPr>
            <a:lvl7pPr marL="3108325" indent="1588" eaLnBrk="0" fontAlgn="base" hangingPunct="0">
              <a:spcBef>
                <a:spcPct val="0"/>
              </a:spcBef>
              <a:spcAft>
                <a:spcPct val="0"/>
              </a:spcAft>
              <a:defRPr>
                <a:solidFill>
                  <a:schemeClr val="tx1"/>
                </a:solidFill>
                <a:latin typeface="Calibri" panose="020F0502020204030204" pitchFamily="34" charset="0"/>
              </a:defRPr>
            </a:lvl7pPr>
            <a:lvl8pPr marL="3565525" indent="1588" eaLnBrk="0" fontAlgn="base" hangingPunct="0">
              <a:spcBef>
                <a:spcPct val="0"/>
              </a:spcBef>
              <a:spcAft>
                <a:spcPct val="0"/>
              </a:spcAft>
              <a:defRPr>
                <a:solidFill>
                  <a:schemeClr val="tx1"/>
                </a:solidFill>
                <a:latin typeface="Calibri" panose="020F0502020204030204" pitchFamily="34" charset="0"/>
              </a:defRPr>
            </a:lvl8pPr>
            <a:lvl9pPr marL="4022725" indent="1588"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lnSpc>
                <a:spcPct val="90000"/>
              </a:lnSpc>
              <a:spcBef>
                <a:spcPts val="1000"/>
              </a:spcBef>
              <a:buFont typeface="Arial" panose="020B0604020202020204" pitchFamily="34" charset="0"/>
              <a:buNone/>
            </a:pPr>
            <a:endParaRPr lang="en-GB" altLang="en-US" b="1">
              <a:solidFill>
                <a:schemeClr val="accent1"/>
              </a:solidFill>
              <a:latin typeface="Nunito Sans" pitchFamily="2" charset="77"/>
            </a:endParaRPr>
          </a:p>
        </p:txBody>
      </p:sp>
      <p:pic>
        <p:nvPicPr>
          <p:cNvPr id="72708" name="Picture 10">
            <a:extLst>
              <a:ext uri="{FF2B5EF4-FFF2-40B4-BE49-F238E27FC236}">
                <a16:creationId xmlns:a16="http://schemas.microsoft.com/office/drawing/2014/main" id="{29988640-C7DD-0C49-8D00-561A6460D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644525"/>
            <a:ext cx="6905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5" descr="A screenshot of a computer screen&#10;&#10;Description automatically generated">
            <a:extLst>
              <a:ext uri="{FF2B5EF4-FFF2-40B4-BE49-F238E27FC236}">
                <a16:creationId xmlns:a16="http://schemas.microsoft.com/office/drawing/2014/main" id="{64BAF4D2-A828-8B44-AA37-12EF6ACC2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1581150"/>
            <a:ext cx="457835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screenshot of a computer screen&#10;&#10;Description automatically generated">
            <a:extLst>
              <a:ext uri="{FF2B5EF4-FFF2-40B4-BE49-F238E27FC236}">
                <a16:creationId xmlns:a16="http://schemas.microsoft.com/office/drawing/2014/main" id="{8471A0CB-A5C6-2E4E-8F87-8F790F0C0AEE}"/>
              </a:ext>
            </a:extLst>
          </p:cNvPr>
          <p:cNvPicPr>
            <a:picLocks noChangeAspect="1"/>
          </p:cNvPicPr>
          <p:nvPr/>
        </p:nvPicPr>
        <p:blipFill rotWithShape="1">
          <a:blip r:embed="rId4"/>
          <a:srcRect l="30202" t="69051" r="29913" b="17713"/>
          <a:stretch/>
        </p:blipFill>
        <p:spPr>
          <a:xfrm>
            <a:off x="954088" y="2857500"/>
            <a:ext cx="3746500" cy="931863"/>
          </a:xfrm>
          <a:prstGeom prst="rect">
            <a:avLst/>
          </a:prstGeom>
          <a:effectLst>
            <a:outerShdw blurRad="50800" dist="38100" dir="5400000" algn="t" rotWithShape="0">
              <a:prstClr val="black">
                <a:alpha val="40000"/>
              </a:prstClr>
            </a:outerShdw>
          </a:effectLst>
        </p:spPr>
      </p:pic>
      <p:sp>
        <p:nvSpPr>
          <p:cNvPr id="10" name="Trapezoid 9">
            <a:extLst>
              <a:ext uri="{FF2B5EF4-FFF2-40B4-BE49-F238E27FC236}">
                <a16:creationId xmlns:a16="http://schemas.microsoft.com/office/drawing/2014/main" id="{A9C1176D-9E65-C547-ACD9-0E972DABF527}"/>
              </a:ext>
            </a:extLst>
          </p:cNvPr>
          <p:cNvSpPr/>
          <p:nvPr/>
        </p:nvSpPr>
        <p:spPr>
          <a:xfrm rot="10800000">
            <a:off x="954088" y="3789363"/>
            <a:ext cx="3746500" cy="452437"/>
          </a:xfrm>
          <a:prstGeom prst="trapezoid">
            <a:avLst>
              <a:gd name="adj" fmla="val 275180"/>
            </a:avLst>
          </a:prstGeom>
          <a:gradFill flip="none" rotWithShape="1">
            <a:gsLst>
              <a:gs pos="0">
                <a:srgbClr val="FD7B2D">
                  <a:shade val="30000"/>
                  <a:satMod val="115000"/>
                </a:srgbClr>
              </a:gs>
              <a:gs pos="50000">
                <a:srgbClr val="FD7B2D">
                  <a:shade val="67500"/>
                  <a:satMod val="115000"/>
                </a:srgbClr>
              </a:gs>
              <a:gs pos="100000">
                <a:srgbClr val="FD7B2D">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9" eaLnBrk="1" fontAlgn="auto" hangingPunct="1">
              <a:spcBef>
                <a:spcPts val="0"/>
              </a:spcBef>
              <a:spcAft>
                <a:spcPts val="0"/>
              </a:spcAft>
              <a:defRPr/>
            </a:pPr>
            <a:endParaRPr lang="en-US"/>
          </a:p>
        </p:txBody>
      </p:sp>
      <p:sp>
        <p:nvSpPr>
          <p:cNvPr id="72712" name="Text Placeholder 17">
            <a:extLst>
              <a:ext uri="{FF2B5EF4-FFF2-40B4-BE49-F238E27FC236}">
                <a16:creationId xmlns:a16="http://schemas.microsoft.com/office/drawing/2014/main" id="{7FACF89A-2E42-CE4C-A488-70456A602C83}"/>
              </a:ext>
            </a:extLst>
          </p:cNvPr>
          <p:cNvSpPr>
            <a:spLocks noGrp="1" noChangeArrowheads="1"/>
          </p:cNvSpPr>
          <p:nvPr>
            <p:ph type="body" sz="quarter" idx="11"/>
          </p:nvPr>
        </p:nvSpPr>
        <p:spPr bwMode="auto">
          <a:xfrm>
            <a:off x="1411288" y="1041400"/>
            <a:ext cx="4578350" cy="30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a:solidFill>
                  <a:schemeClr val="tx2"/>
                </a:solidFill>
              </a:rPr>
              <a:t>Set your profile and preferences once, enjoy daily</a:t>
            </a:r>
            <a:endParaRPr lang="en-US" altLang="en-US"/>
          </a:p>
          <a:p>
            <a:pPr eaLnBrk="1" hangingPunct="1"/>
            <a:endParaRPr lang="en-US" altLang="en-US"/>
          </a:p>
        </p:txBody>
      </p:sp>
      <p:sp>
        <p:nvSpPr>
          <p:cNvPr id="19" name="Rectangle 18">
            <a:extLst>
              <a:ext uri="{FF2B5EF4-FFF2-40B4-BE49-F238E27FC236}">
                <a16:creationId xmlns:a16="http://schemas.microsoft.com/office/drawing/2014/main" id="{C2944CF1-9E60-3A4A-83CF-EB69ADF9DA98}"/>
              </a:ext>
            </a:extLst>
          </p:cNvPr>
          <p:cNvSpPr/>
          <p:nvPr/>
        </p:nvSpPr>
        <p:spPr>
          <a:xfrm>
            <a:off x="5602288" y="2039938"/>
            <a:ext cx="3759200" cy="2455862"/>
          </a:xfrm>
          <a:prstGeom prst="rect">
            <a:avLst/>
          </a:prstGeom>
          <a:ln w="19050">
            <a:solidFill>
              <a:schemeClr val="accent1"/>
            </a:solidFill>
            <a:prstDash val="sysDash"/>
          </a:ln>
        </p:spPr>
        <p:txBody>
          <a:bodyPr>
            <a:spAutoFit/>
          </a:bodyPr>
          <a:lstStyle/>
          <a:p>
            <a:pPr marL="47623" lvl="1" indent="0" defTabSz="457149" eaLnBrk="1" fontAlgn="auto" hangingPunct="1">
              <a:lnSpc>
                <a:spcPct val="110000"/>
              </a:lnSpc>
              <a:spcBef>
                <a:spcPts val="0"/>
              </a:spcBef>
              <a:spcAft>
                <a:spcPts val="0"/>
              </a:spcAft>
              <a:defRPr/>
            </a:pPr>
            <a:r>
              <a:rPr lang="en-GB" sz="1400" b="1">
                <a:latin typeface="Nunito Sans" panose="00000500000000000000"/>
              </a:rPr>
              <a:t>More time, fewer headaches</a:t>
            </a:r>
          </a:p>
          <a:p>
            <a:pPr marL="47623" lvl="1" indent="0" defTabSz="457149" eaLnBrk="1" fontAlgn="auto" hangingPunct="1">
              <a:lnSpc>
                <a:spcPct val="110000"/>
              </a:lnSpc>
              <a:spcBef>
                <a:spcPts val="0"/>
              </a:spcBef>
              <a:spcAft>
                <a:spcPts val="0"/>
              </a:spcAft>
              <a:defRPr/>
            </a:pPr>
            <a:r>
              <a:rPr lang="en-GB" sz="1400">
                <a:latin typeface="Nunito Sans" panose="00000500000000000000"/>
              </a:rPr>
              <a:t>Set your panel up the way you like it and it stays that way, no matter how many other people use it</a:t>
            </a:r>
          </a:p>
          <a:p>
            <a:pPr marL="47623" lvl="1" indent="0" defTabSz="457149" eaLnBrk="1" fontAlgn="auto" hangingPunct="1">
              <a:lnSpc>
                <a:spcPct val="110000"/>
              </a:lnSpc>
              <a:spcBef>
                <a:spcPts val="0"/>
              </a:spcBef>
              <a:spcAft>
                <a:spcPts val="0"/>
              </a:spcAft>
              <a:defRPr/>
            </a:pPr>
            <a:endParaRPr lang="en-GB" sz="1400">
              <a:latin typeface="Nunito Sans" panose="00000500000000000000"/>
            </a:endParaRPr>
          </a:p>
          <a:p>
            <a:pPr marL="47623" lvl="1" indent="0" defTabSz="457149" eaLnBrk="1" fontAlgn="auto" hangingPunct="1">
              <a:lnSpc>
                <a:spcPct val="110000"/>
              </a:lnSpc>
              <a:spcBef>
                <a:spcPts val="0"/>
              </a:spcBef>
              <a:spcAft>
                <a:spcPts val="0"/>
              </a:spcAft>
              <a:defRPr/>
            </a:pPr>
            <a:r>
              <a:rPr lang="en-GB" sz="1400" b="1">
                <a:latin typeface="Nunito Sans" panose="00000500000000000000"/>
              </a:rPr>
              <a:t>Personalize:</a:t>
            </a:r>
          </a:p>
          <a:p>
            <a:pPr marL="333362" lvl="1" indent="-285739" defTabSz="457149" eaLnBrk="1" fontAlgn="auto" hangingPunct="1">
              <a:lnSpc>
                <a:spcPct val="110000"/>
              </a:lnSpc>
              <a:spcBef>
                <a:spcPts val="0"/>
              </a:spcBef>
              <a:spcAft>
                <a:spcPts val="0"/>
              </a:spcAft>
              <a:buFont typeface="Arial" panose="020B0604020202020204" pitchFamily="34" charset="0"/>
              <a:buChar char="•"/>
              <a:defRPr/>
            </a:pPr>
            <a:r>
              <a:rPr lang="en-US" sz="1400">
                <a:latin typeface="+mn-lt"/>
              </a:rPr>
              <a:t>Your profile name and image</a:t>
            </a:r>
            <a:endParaRPr lang="en-GB" sz="1400">
              <a:latin typeface="Nunito Sans" panose="00000500000000000000"/>
            </a:endParaRPr>
          </a:p>
          <a:p>
            <a:pPr marL="333362" lvl="1" indent="-285739" defTabSz="457149" eaLnBrk="1" fontAlgn="auto" hangingPunct="1">
              <a:lnSpc>
                <a:spcPct val="110000"/>
              </a:lnSpc>
              <a:spcBef>
                <a:spcPts val="0"/>
              </a:spcBef>
              <a:spcAft>
                <a:spcPts val="0"/>
              </a:spcAft>
              <a:buFont typeface="Arial" panose="020B0604020202020204" pitchFamily="34" charset="0"/>
              <a:buChar char="•"/>
              <a:defRPr/>
            </a:pPr>
            <a:r>
              <a:rPr lang="en-GB" sz="1400">
                <a:latin typeface="Nunito Sans" panose="00000500000000000000"/>
              </a:rPr>
              <a:t>Wallpaper</a:t>
            </a:r>
          </a:p>
          <a:p>
            <a:pPr marL="333362" lvl="1" indent="-285739" defTabSz="457149" eaLnBrk="1" fontAlgn="auto" hangingPunct="1">
              <a:lnSpc>
                <a:spcPct val="110000"/>
              </a:lnSpc>
              <a:spcBef>
                <a:spcPts val="0"/>
              </a:spcBef>
              <a:spcAft>
                <a:spcPts val="0"/>
              </a:spcAft>
              <a:buFont typeface="Arial" panose="020B0604020202020204" pitchFamily="34" charset="0"/>
              <a:buChar char="•"/>
              <a:defRPr/>
            </a:pPr>
            <a:r>
              <a:rPr lang="en-GB" sz="1400">
                <a:latin typeface="Nunito Sans" panose="00000500000000000000"/>
              </a:rPr>
              <a:t>Classroom Essential Apps</a:t>
            </a:r>
          </a:p>
          <a:p>
            <a:pPr marL="333362" lvl="1" indent="-285739" defTabSz="457149" eaLnBrk="1" fontAlgn="auto" hangingPunct="1">
              <a:lnSpc>
                <a:spcPct val="110000"/>
              </a:lnSpc>
              <a:spcBef>
                <a:spcPts val="0"/>
              </a:spcBef>
              <a:spcAft>
                <a:spcPts val="0"/>
              </a:spcAft>
              <a:buFont typeface="Arial" panose="020B0604020202020204" pitchFamily="34" charset="0"/>
              <a:buChar char="•"/>
              <a:defRPr/>
            </a:pPr>
            <a:r>
              <a:rPr lang="en-GB" sz="1400">
                <a:latin typeface="Nunito Sans" panose="00000500000000000000"/>
              </a:rPr>
              <a:t>Files and browser bookmarks</a:t>
            </a:r>
          </a:p>
        </p:txBody>
      </p:sp>
    </p:spTree>
    <p:extLst>
      <p:ext uri="{BB962C8B-B14F-4D97-AF65-F5344CB8AC3E}">
        <p14:creationId xmlns:p14="http://schemas.microsoft.com/office/powerpoint/2010/main" val="2445105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3FDFAB-D964-4DEA-AD4D-8FD98F73A57E}"/>
              </a:ext>
            </a:extLst>
          </p:cNvPr>
          <p:cNvPicPr>
            <a:picLocks noChangeAspect="1"/>
          </p:cNvPicPr>
          <p:nvPr/>
        </p:nvPicPr>
        <p:blipFill>
          <a:blip r:embed="rId2"/>
          <a:stretch>
            <a:fillRect/>
          </a:stretch>
        </p:blipFill>
        <p:spPr>
          <a:xfrm>
            <a:off x="770632" y="3146042"/>
            <a:ext cx="4111149" cy="2286000"/>
          </a:xfrm>
          <a:prstGeom prst="rect">
            <a:avLst/>
          </a:prstGeom>
        </p:spPr>
      </p:pic>
      <p:sp>
        <p:nvSpPr>
          <p:cNvPr id="5" name="Rectangle 4">
            <a:extLst>
              <a:ext uri="{FF2B5EF4-FFF2-40B4-BE49-F238E27FC236}">
                <a16:creationId xmlns:a16="http://schemas.microsoft.com/office/drawing/2014/main" id="{055FAEAD-1134-468F-87F1-0C6FC1468DC0}"/>
              </a:ext>
            </a:extLst>
          </p:cNvPr>
          <p:cNvSpPr/>
          <p:nvPr/>
        </p:nvSpPr>
        <p:spPr>
          <a:xfrm>
            <a:off x="869430" y="592111"/>
            <a:ext cx="1543986" cy="1873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7" name="TextBox 6">
            <a:extLst>
              <a:ext uri="{FF2B5EF4-FFF2-40B4-BE49-F238E27FC236}">
                <a16:creationId xmlns:a16="http://schemas.microsoft.com/office/drawing/2014/main" id="{6B6DAE91-DC5D-47F3-A5E0-D614EE947764}"/>
              </a:ext>
            </a:extLst>
          </p:cNvPr>
          <p:cNvSpPr txBox="1"/>
          <p:nvPr/>
        </p:nvSpPr>
        <p:spPr>
          <a:xfrm>
            <a:off x="799285" y="553160"/>
            <a:ext cx="1822550" cy="276999"/>
          </a:xfrm>
          <a:prstGeom prst="rect">
            <a:avLst/>
          </a:prstGeom>
          <a:noFill/>
        </p:spPr>
        <p:txBody>
          <a:bodyPr wrap="none" rtlCol="0">
            <a:spAutoFit/>
          </a:bodyPr>
          <a:lstStyle/>
          <a:p>
            <a:pPr defTabSz="457131">
              <a:defRPr/>
            </a:pPr>
            <a:r>
              <a:rPr lang="en-US" sz="1200">
                <a:solidFill>
                  <a:srgbClr val="FEFFFE"/>
                </a:solidFill>
                <a:latin typeface="Nunito Sans"/>
              </a:rPr>
              <a:t>Professional Development</a:t>
            </a:r>
          </a:p>
        </p:txBody>
      </p:sp>
      <p:sp>
        <p:nvSpPr>
          <p:cNvPr id="4" name="TextBox 3">
            <a:extLst>
              <a:ext uri="{FF2B5EF4-FFF2-40B4-BE49-F238E27FC236}">
                <a16:creationId xmlns:a16="http://schemas.microsoft.com/office/drawing/2014/main" id="{72845DBC-D22B-46A8-A3FB-E4FF43736FF6}"/>
              </a:ext>
            </a:extLst>
          </p:cNvPr>
          <p:cNvSpPr txBox="1"/>
          <p:nvPr/>
        </p:nvSpPr>
        <p:spPr>
          <a:xfrm>
            <a:off x="496614" y="918629"/>
            <a:ext cx="3248005" cy="523220"/>
          </a:xfrm>
          <a:prstGeom prst="rect">
            <a:avLst/>
          </a:prstGeom>
          <a:noFill/>
        </p:spPr>
        <p:txBody>
          <a:bodyPr wrap="none" rtlCol="0">
            <a:spAutoFit/>
          </a:bodyPr>
          <a:lstStyle/>
          <a:p>
            <a:pPr defTabSz="457131"/>
            <a:r>
              <a:rPr lang="en-US" sz="2800">
                <a:solidFill>
                  <a:srgbClr val="F1692C"/>
                </a:solidFill>
                <a:latin typeface="Nunito Sans" panose="00000500000000000000" pitchFamily="2" charset="0"/>
              </a:rPr>
              <a:t>Adding Another User</a:t>
            </a:r>
          </a:p>
        </p:txBody>
      </p:sp>
      <p:pic>
        <p:nvPicPr>
          <p:cNvPr id="8" name="Picture 7">
            <a:extLst>
              <a:ext uri="{FF2B5EF4-FFF2-40B4-BE49-F238E27FC236}">
                <a16:creationId xmlns:a16="http://schemas.microsoft.com/office/drawing/2014/main" id="{9E82B679-7050-4798-9D85-FF4055AF5486}"/>
              </a:ext>
            </a:extLst>
          </p:cNvPr>
          <p:cNvPicPr/>
          <p:nvPr/>
        </p:nvPicPr>
        <p:blipFill>
          <a:blip r:embed="rId3"/>
          <a:stretch>
            <a:fillRect/>
          </a:stretch>
        </p:blipFill>
        <p:spPr>
          <a:xfrm>
            <a:off x="1019775" y="1606351"/>
            <a:ext cx="5139662" cy="792930"/>
          </a:xfrm>
          <a:prstGeom prst="rect">
            <a:avLst/>
          </a:prstGeom>
        </p:spPr>
      </p:pic>
      <p:grpSp>
        <p:nvGrpSpPr>
          <p:cNvPr id="9" name="Group 8">
            <a:extLst>
              <a:ext uri="{FF2B5EF4-FFF2-40B4-BE49-F238E27FC236}">
                <a16:creationId xmlns:a16="http://schemas.microsoft.com/office/drawing/2014/main" id="{A111974D-DAF1-4595-8754-073A53F73410}"/>
              </a:ext>
            </a:extLst>
          </p:cNvPr>
          <p:cNvGrpSpPr/>
          <p:nvPr/>
        </p:nvGrpSpPr>
        <p:grpSpPr>
          <a:xfrm>
            <a:off x="7562123" y="1599265"/>
            <a:ext cx="1956435" cy="1334770"/>
            <a:chOff x="0" y="0"/>
            <a:chExt cx="1956435" cy="1334770"/>
          </a:xfrm>
        </p:grpSpPr>
        <p:sp>
          <p:nvSpPr>
            <p:cNvPr id="10" name="Rectangle 9">
              <a:extLst>
                <a:ext uri="{FF2B5EF4-FFF2-40B4-BE49-F238E27FC236}">
                  <a16:creationId xmlns:a16="http://schemas.microsoft.com/office/drawing/2014/main" id="{CF699E00-E174-4801-B267-2BBE2DDE8B48}"/>
                </a:ext>
              </a:extLst>
            </p:cNvPr>
            <p:cNvSpPr/>
            <p:nvPr/>
          </p:nvSpPr>
          <p:spPr>
            <a:xfrm>
              <a:off x="1210564" y="354506"/>
              <a:ext cx="46019" cy="243295"/>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pic>
          <p:nvPicPr>
            <p:cNvPr id="11" name="Picture 10">
              <a:extLst>
                <a:ext uri="{FF2B5EF4-FFF2-40B4-BE49-F238E27FC236}">
                  <a16:creationId xmlns:a16="http://schemas.microsoft.com/office/drawing/2014/main" id="{2C36925C-9554-4D82-8BE7-FE8F79D80CC3}"/>
                </a:ext>
              </a:extLst>
            </p:cNvPr>
            <p:cNvPicPr/>
            <p:nvPr/>
          </p:nvPicPr>
          <p:blipFill>
            <a:blip r:embed="rId4"/>
            <a:stretch>
              <a:fillRect/>
            </a:stretch>
          </p:blipFill>
          <p:spPr>
            <a:xfrm>
              <a:off x="0" y="0"/>
              <a:ext cx="1956435" cy="1334770"/>
            </a:xfrm>
            <a:prstGeom prst="rect">
              <a:avLst/>
            </a:prstGeom>
          </p:spPr>
        </p:pic>
        <p:sp>
          <p:nvSpPr>
            <p:cNvPr id="12" name="Shape 169">
              <a:extLst>
                <a:ext uri="{FF2B5EF4-FFF2-40B4-BE49-F238E27FC236}">
                  <a16:creationId xmlns:a16="http://schemas.microsoft.com/office/drawing/2014/main" id="{917FC278-8155-479E-A0EB-28A29DABF06E}"/>
                </a:ext>
              </a:extLst>
            </p:cNvPr>
            <p:cNvSpPr/>
            <p:nvPr/>
          </p:nvSpPr>
          <p:spPr>
            <a:xfrm>
              <a:off x="978916" y="239141"/>
              <a:ext cx="275844" cy="258826"/>
            </a:xfrm>
            <a:custGeom>
              <a:avLst/>
              <a:gdLst/>
              <a:ahLst/>
              <a:cxnLst/>
              <a:rect l="0" t="0" r="0" b="0"/>
              <a:pathLst>
                <a:path w="275844" h="258826">
                  <a:moveTo>
                    <a:pt x="0" y="129413"/>
                  </a:moveTo>
                  <a:cubicBezTo>
                    <a:pt x="0" y="57912"/>
                    <a:pt x="61722" y="0"/>
                    <a:pt x="137922" y="0"/>
                  </a:cubicBezTo>
                  <a:cubicBezTo>
                    <a:pt x="214122" y="0"/>
                    <a:pt x="275844" y="57912"/>
                    <a:pt x="275844" y="129413"/>
                  </a:cubicBezTo>
                  <a:cubicBezTo>
                    <a:pt x="275844" y="200914"/>
                    <a:pt x="214122" y="258826"/>
                    <a:pt x="137922" y="258826"/>
                  </a:cubicBezTo>
                  <a:cubicBezTo>
                    <a:pt x="61722" y="258826"/>
                    <a:pt x="0" y="200914"/>
                    <a:pt x="0" y="129413"/>
                  </a:cubicBezTo>
                  <a:close/>
                </a:path>
              </a:pathLst>
            </a:custGeom>
            <a:ln w="25400" cap="flat">
              <a:round/>
            </a:ln>
          </p:spPr>
          <p:style>
            <a:lnRef idx="1">
              <a:srgbClr val="F79646"/>
            </a:lnRef>
            <a:fillRef idx="0">
              <a:srgbClr val="000000">
                <a:alpha val="0"/>
              </a:srgbClr>
            </a:fillRef>
            <a:effectRef idx="0">
              <a:scrgbClr r="0" g="0" b="0"/>
            </a:effectRef>
            <a:fontRef idx="none"/>
          </p:style>
          <p:txBody>
            <a:bodyPr/>
            <a:lstStyle/>
            <a:p>
              <a:pPr defTabSz="457131"/>
              <a:endParaRPr lang="en-US">
                <a:solidFill>
                  <a:srgbClr val="343637"/>
                </a:solidFill>
                <a:latin typeface="Calibri" panose="020F0502020204030204"/>
              </a:endParaRPr>
            </a:p>
          </p:txBody>
        </p:sp>
      </p:grpSp>
      <p:sp>
        <p:nvSpPr>
          <p:cNvPr id="15" name="Rectangle 14">
            <a:extLst>
              <a:ext uri="{FF2B5EF4-FFF2-40B4-BE49-F238E27FC236}">
                <a16:creationId xmlns:a16="http://schemas.microsoft.com/office/drawing/2014/main" id="{450B6329-09F3-412B-9BB9-9935308BC09D}"/>
              </a:ext>
            </a:extLst>
          </p:cNvPr>
          <p:cNvSpPr/>
          <p:nvPr/>
        </p:nvSpPr>
        <p:spPr>
          <a:xfrm>
            <a:off x="3333434" y="2641461"/>
            <a:ext cx="46019" cy="243224"/>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17" name="Rectangle 16">
            <a:extLst>
              <a:ext uri="{FF2B5EF4-FFF2-40B4-BE49-F238E27FC236}">
                <a16:creationId xmlns:a16="http://schemas.microsoft.com/office/drawing/2014/main" id="{B02A6851-848C-470D-BC9F-6C73707374B0}"/>
              </a:ext>
            </a:extLst>
          </p:cNvPr>
          <p:cNvSpPr/>
          <p:nvPr/>
        </p:nvSpPr>
        <p:spPr>
          <a:xfrm>
            <a:off x="5855099" y="5110879"/>
            <a:ext cx="60765" cy="321163"/>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25" name="Rectangle 24">
            <a:extLst>
              <a:ext uri="{FF2B5EF4-FFF2-40B4-BE49-F238E27FC236}">
                <a16:creationId xmlns:a16="http://schemas.microsoft.com/office/drawing/2014/main" id="{7D9D1A7A-CF15-480E-9C9C-6F5CE1E62D2F}"/>
              </a:ext>
            </a:extLst>
          </p:cNvPr>
          <p:cNvSpPr/>
          <p:nvPr/>
        </p:nvSpPr>
        <p:spPr>
          <a:xfrm>
            <a:off x="7791212" y="1448993"/>
            <a:ext cx="46019" cy="243295"/>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24" name="Oval 23">
            <a:extLst>
              <a:ext uri="{FF2B5EF4-FFF2-40B4-BE49-F238E27FC236}">
                <a16:creationId xmlns:a16="http://schemas.microsoft.com/office/drawing/2014/main" id="{57DF23C9-F485-430B-8A97-0F143AFD411A}"/>
              </a:ext>
            </a:extLst>
          </p:cNvPr>
          <p:cNvSpPr/>
          <p:nvPr/>
        </p:nvSpPr>
        <p:spPr>
          <a:xfrm>
            <a:off x="306456" y="1404046"/>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1</a:t>
            </a:r>
          </a:p>
        </p:txBody>
      </p:sp>
      <p:sp>
        <p:nvSpPr>
          <p:cNvPr id="29" name="Oval 28">
            <a:extLst>
              <a:ext uri="{FF2B5EF4-FFF2-40B4-BE49-F238E27FC236}">
                <a16:creationId xmlns:a16="http://schemas.microsoft.com/office/drawing/2014/main" id="{6B595674-D814-4CA0-ABA3-1943119032E1}"/>
              </a:ext>
            </a:extLst>
          </p:cNvPr>
          <p:cNvSpPr/>
          <p:nvPr/>
        </p:nvSpPr>
        <p:spPr>
          <a:xfrm>
            <a:off x="7106297" y="1404046"/>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2</a:t>
            </a:r>
          </a:p>
        </p:txBody>
      </p:sp>
      <p:sp>
        <p:nvSpPr>
          <p:cNvPr id="30" name="Oval 29">
            <a:extLst>
              <a:ext uri="{FF2B5EF4-FFF2-40B4-BE49-F238E27FC236}">
                <a16:creationId xmlns:a16="http://schemas.microsoft.com/office/drawing/2014/main" id="{D10DA350-3690-4450-8597-F91CABFF228B}"/>
              </a:ext>
            </a:extLst>
          </p:cNvPr>
          <p:cNvSpPr/>
          <p:nvPr/>
        </p:nvSpPr>
        <p:spPr>
          <a:xfrm>
            <a:off x="306456" y="2926599"/>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3</a:t>
            </a:r>
          </a:p>
        </p:txBody>
      </p:sp>
      <p:sp>
        <p:nvSpPr>
          <p:cNvPr id="33" name="Rectangle 32">
            <a:extLst>
              <a:ext uri="{FF2B5EF4-FFF2-40B4-BE49-F238E27FC236}">
                <a16:creationId xmlns:a16="http://schemas.microsoft.com/office/drawing/2014/main" id="{59BB6D12-AE23-4C87-9258-6D17A0D1F4B8}"/>
              </a:ext>
            </a:extLst>
          </p:cNvPr>
          <p:cNvSpPr/>
          <p:nvPr/>
        </p:nvSpPr>
        <p:spPr>
          <a:xfrm>
            <a:off x="9141951" y="5143015"/>
            <a:ext cx="60765" cy="321163"/>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pic>
        <p:nvPicPr>
          <p:cNvPr id="22" name="Picture 21">
            <a:extLst>
              <a:ext uri="{FF2B5EF4-FFF2-40B4-BE49-F238E27FC236}">
                <a16:creationId xmlns:a16="http://schemas.microsoft.com/office/drawing/2014/main" id="{745A7854-DC2C-41E5-9E2D-A05C7DE88CE8}"/>
              </a:ext>
            </a:extLst>
          </p:cNvPr>
          <p:cNvPicPr>
            <a:picLocks noChangeAspect="1"/>
          </p:cNvPicPr>
          <p:nvPr/>
        </p:nvPicPr>
        <p:blipFill>
          <a:blip r:embed="rId5"/>
          <a:stretch>
            <a:fillRect/>
          </a:stretch>
        </p:blipFill>
        <p:spPr>
          <a:xfrm>
            <a:off x="5739851" y="3127437"/>
            <a:ext cx="4087639" cy="2286000"/>
          </a:xfrm>
          <a:prstGeom prst="rect">
            <a:avLst/>
          </a:prstGeom>
        </p:spPr>
      </p:pic>
      <p:sp>
        <p:nvSpPr>
          <p:cNvPr id="31" name="Oval 30">
            <a:extLst>
              <a:ext uri="{FF2B5EF4-FFF2-40B4-BE49-F238E27FC236}">
                <a16:creationId xmlns:a16="http://schemas.microsoft.com/office/drawing/2014/main" id="{B73DDF4C-C824-48AB-AABB-6839C4F4DB0A}"/>
              </a:ext>
            </a:extLst>
          </p:cNvPr>
          <p:cNvSpPr/>
          <p:nvPr/>
        </p:nvSpPr>
        <p:spPr>
          <a:xfrm>
            <a:off x="5278222" y="2920302"/>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4</a:t>
            </a:r>
          </a:p>
        </p:txBody>
      </p:sp>
      <p:sp>
        <p:nvSpPr>
          <p:cNvPr id="23" name="Rectangle: Rounded Corners 22">
            <a:extLst>
              <a:ext uri="{FF2B5EF4-FFF2-40B4-BE49-F238E27FC236}">
                <a16:creationId xmlns:a16="http://schemas.microsoft.com/office/drawing/2014/main" id="{BBD98A59-6F8B-4618-8999-A2E45FFB7255}"/>
              </a:ext>
            </a:extLst>
          </p:cNvPr>
          <p:cNvSpPr/>
          <p:nvPr/>
        </p:nvSpPr>
        <p:spPr>
          <a:xfrm>
            <a:off x="748589" y="5013147"/>
            <a:ext cx="937803" cy="40029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32" name="Rectangle: Rounded Corners 31">
            <a:extLst>
              <a:ext uri="{FF2B5EF4-FFF2-40B4-BE49-F238E27FC236}">
                <a16:creationId xmlns:a16="http://schemas.microsoft.com/office/drawing/2014/main" id="{FB83E139-15EA-498E-A861-236437CC7BF8}"/>
              </a:ext>
            </a:extLst>
          </p:cNvPr>
          <p:cNvSpPr/>
          <p:nvPr/>
        </p:nvSpPr>
        <p:spPr>
          <a:xfrm>
            <a:off x="3642071" y="4596227"/>
            <a:ext cx="397779" cy="313053"/>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34" name="Rectangle: Rounded Corners 33">
            <a:extLst>
              <a:ext uri="{FF2B5EF4-FFF2-40B4-BE49-F238E27FC236}">
                <a16:creationId xmlns:a16="http://schemas.microsoft.com/office/drawing/2014/main" id="{91627F52-EBC2-4774-9E36-FA58FA2DAA63}"/>
              </a:ext>
            </a:extLst>
          </p:cNvPr>
          <p:cNvSpPr/>
          <p:nvPr/>
        </p:nvSpPr>
        <p:spPr>
          <a:xfrm>
            <a:off x="8344450" y="4490990"/>
            <a:ext cx="682296" cy="290872"/>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Tree>
    <p:extLst>
      <p:ext uri="{BB962C8B-B14F-4D97-AF65-F5344CB8AC3E}">
        <p14:creationId xmlns:p14="http://schemas.microsoft.com/office/powerpoint/2010/main" val="529402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5FAEAD-1134-468F-87F1-0C6FC1468DC0}"/>
              </a:ext>
            </a:extLst>
          </p:cNvPr>
          <p:cNvSpPr/>
          <p:nvPr/>
        </p:nvSpPr>
        <p:spPr>
          <a:xfrm>
            <a:off x="869430" y="592111"/>
            <a:ext cx="1543986" cy="1873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7" name="TextBox 6">
            <a:extLst>
              <a:ext uri="{FF2B5EF4-FFF2-40B4-BE49-F238E27FC236}">
                <a16:creationId xmlns:a16="http://schemas.microsoft.com/office/drawing/2014/main" id="{6B6DAE91-DC5D-47F3-A5E0-D614EE947764}"/>
              </a:ext>
            </a:extLst>
          </p:cNvPr>
          <p:cNvSpPr txBox="1"/>
          <p:nvPr/>
        </p:nvSpPr>
        <p:spPr>
          <a:xfrm>
            <a:off x="799285" y="553160"/>
            <a:ext cx="1824538" cy="276999"/>
          </a:xfrm>
          <a:prstGeom prst="rect">
            <a:avLst/>
          </a:prstGeom>
          <a:noFill/>
        </p:spPr>
        <p:txBody>
          <a:bodyPr wrap="none" rtlCol="0">
            <a:spAutoFit/>
          </a:bodyPr>
          <a:lstStyle/>
          <a:p>
            <a:pPr defTabSz="457131">
              <a:defRPr/>
            </a:pPr>
            <a:r>
              <a:rPr lang="en-US" sz="1200">
                <a:solidFill>
                  <a:srgbClr val="FEFFFE"/>
                </a:solidFill>
                <a:latin typeface="Nunito Sans"/>
              </a:rPr>
              <a:t>Professional Development</a:t>
            </a:r>
          </a:p>
        </p:txBody>
      </p:sp>
      <p:sp>
        <p:nvSpPr>
          <p:cNvPr id="4" name="TextBox 3">
            <a:extLst>
              <a:ext uri="{FF2B5EF4-FFF2-40B4-BE49-F238E27FC236}">
                <a16:creationId xmlns:a16="http://schemas.microsoft.com/office/drawing/2014/main" id="{72845DBC-D22B-46A8-A3FB-E4FF43736FF6}"/>
              </a:ext>
            </a:extLst>
          </p:cNvPr>
          <p:cNvSpPr txBox="1"/>
          <p:nvPr/>
        </p:nvSpPr>
        <p:spPr>
          <a:xfrm>
            <a:off x="496613" y="918629"/>
            <a:ext cx="4780796" cy="523220"/>
          </a:xfrm>
          <a:prstGeom prst="rect">
            <a:avLst/>
          </a:prstGeom>
          <a:noFill/>
        </p:spPr>
        <p:txBody>
          <a:bodyPr wrap="none" rtlCol="0">
            <a:spAutoFit/>
          </a:bodyPr>
          <a:lstStyle/>
          <a:p>
            <a:pPr defTabSz="457131"/>
            <a:r>
              <a:rPr lang="en-US" sz="2800">
                <a:solidFill>
                  <a:srgbClr val="F1692C"/>
                </a:solidFill>
                <a:latin typeface="Nunito Sans" panose="00000500000000000000" pitchFamily="2" charset="0"/>
              </a:rPr>
              <a:t>Changing the New User’s Name</a:t>
            </a:r>
          </a:p>
        </p:txBody>
      </p:sp>
      <p:pic>
        <p:nvPicPr>
          <p:cNvPr id="8" name="Picture 7">
            <a:extLst>
              <a:ext uri="{FF2B5EF4-FFF2-40B4-BE49-F238E27FC236}">
                <a16:creationId xmlns:a16="http://schemas.microsoft.com/office/drawing/2014/main" id="{9E82B679-7050-4798-9D85-FF4055AF5486}"/>
              </a:ext>
            </a:extLst>
          </p:cNvPr>
          <p:cNvPicPr/>
          <p:nvPr/>
        </p:nvPicPr>
        <p:blipFill>
          <a:blip r:embed="rId2"/>
          <a:stretch>
            <a:fillRect/>
          </a:stretch>
        </p:blipFill>
        <p:spPr>
          <a:xfrm>
            <a:off x="1019775" y="1606351"/>
            <a:ext cx="5139662" cy="792930"/>
          </a:xfrm>
          <a:prstGeom prst="rect">
            <a:avLst/>
          </a:prstGeom>
        </p:spPr>
      </p:pic>
      <p:grpSp>
        <p:nvGrpSpPr>
          <p:cNvPr id="9" name="Group 8">
            <a:extLst>
              <a:ext uri="{FF2B5EF4-FFF2-40B4-BE49-F238E27FC236}">
                <a16:creationId xmlns:a16="http://schemas.microsoft.com/office/drawing/2014/main" id="{A111974D-DAF1-4595-8754-073A53F73410}"/>
              </a:ext>
            </a:extLst>
          </p:cNvPr>
          <p:cNvGrpSpPr/>
          <p:nvPr/>
        </p:nvGrpSpPr>
        <p:grpSpPr>
          <a:xfrm>
            <a:off x="7562123" y="1599265"/>
            <a:ext cx="1956435" cy="1334770"/>
            <a:chOff x="0" y="0"/>
            <a:chExt cx="1956435" cy="1334770"/>
          </a:xfrm>
        </p:grpSpPr>
        <p:sp>
          <p:nvSpPr>
            <p:cNvPr id="10" name="Rectangle 9">
              <a:extLst>
                <a:ext uri="{FF2B5EF4-FFF2-40B4-BE49-F238E27FC236}">
                  <a16:creationId xmlns:a16="http://schemas.microsoft.com/office/drawing/2014/main" id="{CF699E00-E174-4801-B267-2BBE2DDE8B48}"/>
                </a:ext>
              </a:extLst>
            </p:cNvPr>
            <p:cNvSpPr/>
            <p:nvPr/>
          </p:nvSpPr>
          <p:spPr>
            <a:xfrm>
              <a:off x="1210564" y="354506"/>
              <a:ext cx="46019" cy="243295"/>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pic>
          <p:nvPicPr>
            <p:cNvPr id="11" name="Picture 10">
              <a:extLst>
                <a:ext uri="{FF2B5EF4-FFF2-40B4-BE49-F238E27FC236}">
                  <a16:creationId xmlns:a16="http://schemas.microsoft.com/office/drawing/2014/main" id="{2C36925C-9554-4D82-8BE7-FE8F79D80CC3}"/>
                </a:ext>
              </a:extLst>
            </p:cNvPr>
            <p:cNvPicPr/>
            <p:nvPr/>
          </p:nvPicPr>
          <p:blipFill>
            <a:blip r:embed="rId3"/>
            <a:stretch>
              <a:fillRect/>
            </a:stretch>
          </p:blipFill>
          <p:spPr>
            <a:xfrm>
              <a:off x="0" y="0"/>
              <a:ext cx="1956435" cy="1334770"/>
            </a:xfrm>
            <a:prstGeom prst="rect">
              <a:avLst/>
            </a:prstGeom>
          </p:spPr>
        </p:pic>
        <p:sp>
          <p:nvSpPr>
            <p:cNvPr id="12" name="Shape 169">
              <a:extLst>
                <a:ext uri="{FF2B5EF4-FFF2-40B4-BE49-F238E27FC236}">
                  <a16:creationId xmlns:a16="http://schemas.microsoft.com/office/drawing/2014/main" id="{917FC278-8155-479E-A0EB-28A29DABF06E}"/>
                </a:ext>
              </a:extLst>
            </p:cNvPr>
            <p:cNvSpPr/>
            <p:nvPr/>
          </p:nvSpPr>
          <p:spPr>
            <a:xfrm>
              <a:off x="978916" y="239141"/>
              <a:ext cx="275844" cy="258826"/>
            </a:xfrm>
            <a:custGeom>
              <a:avLst/>
              <a:gdLst/>
              <a:ahLst/>
              <a:cxnLst/>
              <a:rect l="0" t="0" r="0" b="0"/>
              <a:pathLst>
                <a:path w="275844" h="258826">
                  <a:moveTo>
                    <a:pt x="0" y="129413"/>
                  </a:moveTo>
                  <a:cubicBezTo>
                    <a:pt x="0" y="57912"/>
                    <a:pt x="61722" y="0"/>
                    <a:pt x="137922" y="0"/>
                  </a:cubicBezTo>
                  <a:cubicBezTo>
                    <a:pt x="214122" y="0"/>
                    <a:pt x="275844" y="57912"/>
                    <a:pt x="275844" y="129413"/>
                  </a:cubicBezTo>
                  <a:cubicBezTo>
                    <a:pt x="275844" y="200914"/>
                    <a:pt x="214122" y="258826"/>
                    <a:pt x="137922" y="258826"/>
                  </a:cubicBezTo>
                  <a:cubicBezTo>
                    <a:pt x="61722" y="258826"/>
                    <a:pt x="0" y="200914"/>
                    <a:pt x="0" y="129413"/>
                  </a:cubicBezTo>
                  <a:close/>
                </a:path>
              </a:pathLst>
            </a:custGeom>
            <a:ln w="25400" cap="flat">
              <a:round/>
            </a:ln>
          </p:spPr>
          <p:style>
            <a:lnRef idx="1">
              <a:srgbClr val="F79646"/>
            </a:lnRef>
            <a:fillRef idx="0">
              <a:srgbClr val="000000">
                <a:alpha val="0"/>
              </a:srgbClr>
            </a:fillRef>
            <a:effectRef idx="0">
              <a:scrgbClr r="0" g="0" b="0"/>
            </a:effectRef>
            <a:fontRef idx="none"/>
          </p:style>
          <p:txBody>
            <a:bodyPr/>
            <a:lstStyle/>
            <a:p>
              <a:pPr defTabSz="457131"/>
              <a:endParaRPr lang="en-US">
                <a:solidFill>
                  <a:srgbClr val="343637"/>
                </a:solidFill>
                <a:latin typeface="Calibri" panose="020F0502020204030204"/>
              </a:endParaRPr>
            </a:p>
          </p:txBody>
        </p:sp>
      </p:grpSp>
      <p:sp>
        <p:nvSpPr>
          <p:cNvPr id="15" name="Rectangle 14">
            <a:extLst>
              <a:ext uri="{FF2B5EF4-FFF2-40B4-BE49-F238E27FC236}">
                <a16:creationId xmlns:a16="http://schemas.microsoft.com/office/drawing/2014/main" id="{450B6329-09F3-412B-9BB9-9935308BC09D}"/>
              </a:ext>
            </a:extLst>
          </p:cNvPr>
          <p:cNvSpPr/>
          <p:nvPr/>
        </p:nvSpPr>
        <p:spPr>
          <a:xfrm>
            <a:off x="3333434" y="2641461"/>
            <a:ext cx="46019" cy="243224"/>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17" name="Rectangle 16">
            <a:extLst>
              <a:ext uri="{FF2B5EF4-FFF2-40B4-BE49-F238E27FC236}">
                <a16:creationId xmlns:a16="http://schemas.microsoft.com/office/drawing/2014/main" id="{B02A6851-848C-470D-BC9F-6C73707374B0}"/>
              </a:ext>
            </a:extLst>
          </p:cNvPr>
          <p:cNvSpPr/>
          <p:nvPr/>
        </p:nvSpPr>
        <p:spPr>
          <a:xfrm>
            <a:off x="5855099" y="5110879"/>
            <a:ext cx="60765" cy="321163"/>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25" name="Rectangle 24">
            <a:extLst>
              <a:ext uri="{FF2B5EF4-FFF2-40B4-BE49-F238E27FC236}">
                <a16:creationId xmlns:a16="http://schemas.microsoft.com/office/drawing/2014/main" id="{7D9D1A7A-CF15-480E-9C9C-6F5CE1E62D2F}"/>
              </a:ext>
            </a:extLst>
          </p:cNvPr>
          <p:cNvSpPr/>
          <p:nvPr/>
        </p:nvSpPr>
        <p:spPr>
          <a:xfrm>
            <a:off x="7791212" y="1448993"/>
            <a:ext cx="46019" cy="243295"/>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24" name="Oval 23">
            <a:extLst>
              <a:ext uri="{FF2B5EF4-FFF2-40B4-BE49-F238E27FC236}">
                <a16:creationId xmlns:a16="http://schemas.microsoft.com/office/drawing/2014/main" id="{57DF23C9-F485-430B-8A97-0F143AFD411A}"/>
              </a:ext>
            </a:extLst>
          </p:cNvPr>
          <p:cNvSpPr/>
          <p:nvPr/>
        </p:nvSpPr>
        <p:spPr>
          <a:xfrm>
            <a:off x="306456" y="1404046"/>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1</a:t>
            </a:r>
          </a:p>
        </p:txBody>
      </p:sp>
      <p:sp>
        <p:nvSpPr>
          <p:cNvPr id="29" name="Oval 28">
            <a:extLst>
              <a:ext uri="{FF2B5EF4-FFF2-40B4-BE49-F238E27FC236}">
                <a16:creationId xmlns:a16="http://schemas.microsoft.com/office/drawing/2014/main" id="{6B595674-D814-4CA0-ABA3-1943119032E1}"/>
              </a:ext>
            </a:extLst>
          </p:cNvPr>
          <p:cNvSpPr/>
          <p:nvPr/>
        </p:nvSpPr>
        <p:spPr>
          <a:xfrm>
            <a:off x="7106297" y="1404046"/>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2</a:t>
            </a:r>
          </a:p>
        </p:txBody>
      </p:sp>
      <p:pic>
        <p:nvPicPr>
          <p:cNvPr id="18" name="Picture 17">
            <a:extLst>
              <a:ext uri="{FF2B5EF4-FFF2-40B4-BE49-F238E27FC236}">
                <a16:creationId xmlns:a16="http://schemas.microsoft.com/office/drawing/2014/main" id="{CA4D3122-DEE0-4AC0-B07E-1FBF51FAECCD}"/>
              </a:ext>
            </a:extLst>
          </p:cNvPr>
          <p:cNvPicPr>
            <a:picLocks noChangeAspect="1"/>
          </p:cNvPicPr>
          <p:nvPr/>
        </p:nvPicPr>
        <p:blipFill>
          <a:blip r:embed="rId4"/>
          <a:stretch>
            <a:fillRect/>
          </a:stretch>
        </p:blipFill>
        <p:spPr>
          <a:xfrm>
            <a:off x="799355" y="3045938"/>
            <a:ext cx="4182507" cy="2322576"/>
          </a:xfrm>
          <a:prstGeom prst="rect">
            <a:avLst/>
          </a:prstGeom>
        </p:spPr>
      </p:pic>
      <p:sp>
        <p:nvSpPr>
          <p:cNvPr id="33" name="Rectangle 32">
            <a:extLst>
              <a:ext uri="{FF2B5EF4-FFF2-40B4-BE49-F238E27FC236}">
                <a16:creationId xmlns:a16="http://schemas.microsoft.com/office/drawing/2014/main" id="{59BB6D12-AE23-4C87-9258-6D17A0D1F4B8}"/>
              </a:ext>
            </a:extLst>
          </p:cNvPr>
          <p:cNvSpPr/>
          <p:nvPr/>
        </p:nvSpPr>
        <p:spPr>
          <a:xfrm>
            <a:off x="9141951" y="5143015"/>
            <a:ext cx="60765" cy="321163"/>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14" name="Rectangle: Rounded Corners 13">
            <a:extLst>
              <a:ext uri="{FF2B5EF4-FFF2-40B4-BE49-F238E27FC236}">
                <a16:creationId xmlns:a16="http://schemas.microsoft.com/office/drawing/2014/main" id="{02C6C035-C7E5-42C8-A455-77076B6CD7E7}"/>
              </a:ext>
            </a:extLst>
          </p:cNvPr>
          <p:cNvSpPr/>
          <p:nvPr/>
        </p:nvSpPr>
        <p:spPr>
          <a:xfrm>
            <a:off x="799303" y="4568489"/>
            <a:ext cx="887090" cy="370293"/>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pic>
        <p:nvPicPr>
          <p:cNvPr id="21" name="Picture 20">
            <a:extLst>
              <a:ext uri="{FF2B5EF4-FFF2-40B4-BE49-F238E27FC236}">
                <a16:creationId xmlns:a16="http://schemas.microsoft.com/office/drawing/2014/main" id="{E9E6D348-46C0-4892-85AA-C358979F27BB}"/>
              </a:ext>
            </a:extLst>
          </p:cNvPr>
          <p:cNvPicPr>
            <a:picLocks noChangeAspect="1"/>
          </p:cNvPicPr>
          <p:nvPr/>
        </p:nvPicPr>
        <p:blipFill>
          <a:blip r:embed="rId5"/>
          <a:stretch>
            <a:fillRect/>
          </a:stretch>
        </p:blipFill>
        <p:spPr>
          <a:xfrm>
            <a:off x="5702385" y="3045937"/>
            <a:ext cx="3816172" cy="2324357"/>
          </a:xfrm>
          <a:prstGeom prst="rect">
            <a:avLst/>
          </a:prstGeom>
        </p:spPr>
      </p:pic>
      <p:sp>
        <p:nvSpPr>
          <p:cNvPr id="30" name="Oval 29">
            <a:extLst>
              <a:ext uri="{FF2B5EF4-FFF2-40B4-BE49-F238E27FC236}">
                <a16:creationId xmlns:a16="http://schemas.microsoft.com/office/drawing/2014/main" id="{D10DA350-3690-4450-8597-F91CABFF228B}"/>
              </a:ext>
            </a:extLst>
          </p:cNvPr>
          <p:cNvSpPr/>
          <p:nvPr/>
        </p:nvSpPr>
        <p:spPr>
          <a:xfrm>
            <a:off x="306456" y="2926599"/>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3</a:t>
            </a:r>
          </a:p>
        </p:txBody>
      </p:sp>
      <p:pic>
        <p:nvPicPr>
          <p:cNvPr id="36" name="Picture 35">
            <a:extLst>
              <a:ext uri="{FF2B5EF4-FFF2-40B4-BE49-F238E27FC236}">
                <a16:creationId xmlns:a16="http://schemas.microsoft.com/office/drawing/2014/main" id="{987C2477-9705-4929-A292-EF131FCE39FA}"/>
              </a:ext>
            </a:extLst>
          </p:cNvPr>
          <p:cNvPicPr>
            <a:picLocks noChangeAspect="1"/>
          </p:cNvPicPr>
          <p:nvPr/>
        </p:nvPicPr>
        <p:blipFill rotWithShape="1">
          <a:blip r:embed="rId4"/>
          <a:srcRect l="1384" t="68485" r="92952" b="20221"/>
          <a:stretch/>
        </p:blipFill>
        <p:spPr>
          <a:xfrm>
            <a:off x="6519634" y="3945787"/>
            <a:ext cx="236903" cy="262328"/>
          </a:xfrm>
          <a:prstGeom prst="rect">
            <a:avLst/>
          </a:prstGeom>
        </p:spPr>
      </p:pic>
      <p:sp>
        <p:nvSpPr>
          <p:cNvPr id="31" name="Oval 30">
            <a:extLst>
              <a:ext uri="{FF2B5EF4-FFF2-40B4-BE49-F238E27FC236}">
                <a16:creationId xmlns:a16="http://schemas.microsoft.com/office/drawing/2014/main" id="{B73DDF4C-C824-48AB-AABB-6839C4F4DB0A}"/>
              </a:ext>
            </a:extLst>
          </p:cNvPr>
          <p:cNvSpPr/>
          <p:nvPr/>
        </p:nvSpPr>
        <p:spPr>
          <a:xfrm>
            <a:off x="5200567" y="2926599"/>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4</a:t>
            </a:r>
          </a:p>
        </p:txBody>
      </p:sp>
      <p:sp>
        <p:nvSpPr>
          <p:cNvPr id="32" name="Rectangle: Rounded Corners 31">
            <a:extLst>
              <a:ext uri="{FF2B5EF4-FFF2-40B4-BE49-F238E27FC236}">
                <a16:creationId xmlns:a16="http://schemas.microsoft.com/office/drawing/2014/main" id="{E8004FE6-677A-4B2F-8BF9-4533A982B2E8}"/>
              </a:ext>
            </a:extLst>
          </p:cNvPr>
          <p:cNvSpPr/>
          <p:nvPr/>
        </p:nvSpPr>
        <p:spPr>
          <a:xfrm>
            <a:off x="6756536" y="3937437"/>
            <a:ext cx="684914" cy="270679"/>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34" name="Rectangle: Rounded Corners 33">
            <a:extLst>
              <a:ext uri="{FF2B5EF4-FFF2-40B4-BE49-F238E27FC236}">
                <a16:creationId xmlns:a16="http://schemas.microsoft.com/office/drawing/2014/main" id="{95C92462-502F-4EB2-A143-BEC7F5C6ECF9}"/>
              </a:ext>
            </a:extLst>
          </p:cNvPr>
          <p:cNvSpPr/>
          <p:nvPr/>
        </p:nvSpPr>
        <p:spPr>
          <a:xfrm>
            <a:off x="8376826" y="4275229"/>
            <a:ext cx="380277" cy="270679"/>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2" name="Rectangle 1">
            <a:extLst>
              <a:ext uri="{FF2B5EF4-FFF2-40B4-BE49-F238E27FC236}">
                <a16:creationId xmlns:a16="http://schemas.microsoft.com/office/drawing/2014/main" id="{8FE06712-2A6F-477E-9A28-396F6D00A1CE}"/>
              </a:ext>
            </a:extLst>
          </p:cNvPr>
          <p:cNvSpPr/>
          <p:nvPr/>
        </p:nvSpPr>
        <p:spPr>
          <a:xfrm>
            <a:off x="2136099" y="2197067"/>
            <a:ext cx="367259" cy="964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3" name="TextBox 2">
            <a:extLst>
              <a:ext uri="{FF2B5EF4-FFF2-40B4-BE49-F238E27FC236}">
                <a16:creationId xmlns:a16="http://schemas.microsoft.com/office/drawing/2014/main" id="{45AD4B5F-02FC-4655-9D5B-7E7CF0127D72}"/>
              </a:ext>
            </a:extLst>
          </p:cNvPr>
          <p:cNvSpPr txBox="1"/>
          <p:nvPr/>
        </p:nvSpPr>
        <p:spPr>
          <a:xfrm>
            <a:off x="2030225" y="2104727"/>
            <a:ext cx="579005" cy="215444"/>
          </a:xfrm>
          <a:prstGeom prst="rect">
            <a:avLst/>
          </a:prstGeom>
          <a:noFill/>
        </p:spPr>
        <p:txBody>
          <a:bodyPr wrap="none" rtlCol="0">
            <a:spAutoFit/>
          </a:bodyPr>
          <a:lstStyle/>
          <a:p>
            <a:pPr defTabSz="457131"/>
            <a:r>
              <a:rPr lang="en-US" sz="800">
                <a:solidFill>
                  <a:srgbClr val="FEFFFE"/>
                </a:solidFill>
                <a:latin typeface="Calibri" panose="020F0502020204030204"/>
              </a:rPr>
              <a:t>New user</a:t>
            </a:r>
          </a:p>
        </p:txBody>
      </p:sp>
      <p:sp>
        <p:nvSpPr>
          <p:cNvPr id="6" name="Rectangle 5">
            <a:extLst>
              <a:ext uri="{FF2B5EF4-FFF2-40B4-BE49-F238E27FC236}">
                <a16:creationId xmlns:a16="http://schemas.microsoft.com/office/drawing/2014/main" id="{A97D171A-3887-4F0C-A3C2-22599D7ABA0B}"/>
              </a:ext>
            </a:extLst>
          </p:cNvPr>
          <p:cNvSpPr/>
          <p:nvPr/>
        </p:nvSpPr>
        <p:spPr>
          <a:xfrm>
            <a:off x="8367360" y="2763073"/>
            <a:ext cx="405326" cy="944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26" name="TextBox 25">
            <a:extLst>
              <a:ext uri="{FF2B5EF4-FFF2-40B4-BE49-F238E27FC236}">
                <a16:creationId xmlns:a16="http://schemas.microsoft.com/office/drawing/2014/main" id="{D107B2DF-F37D-4731-A2C2-5D91F0E4C98C}"/>
              </a:ext>
            </a:extLst>
          </p:cNvPr>
          <p:cNvSpPr txBox="1"/>
          <p:nvPr/>
        </p:nvSpPr>
        <p:spPr>
          <a:xfrm>
            <a:off x="8280521" y="2695464"/>
            <a:ext cx="579005" cy="215444"/>
          </a:xfrm>
          <a:prstGeom prst="rect">
            <a:avLst/>
          </a:prstGeom>
          <a:noFill/>
        </p:spPr>
        <p:txBody>
          <a:bodyPr wrap="none" rtlCol="0">
            <a:spAutoFit/>
          </a:bodyPr>
          <a:lstStyle/>
          <a:p>
            <a:pPr defTabSz="457131"/>
            <a:r>
              <a:rPr lang="en-US" sz="800">
                <a:solidFill>
                  <a:srgbClr val="FEFFFE"/>
                </a:solidFill>
                <a:latin typeface="Calibri" panose="020F0502020204030204"/>
              </a:rPr>
              <a:t>New user</a:t>
            </a:r>
          </a:p>
        </p:txBody>
      </p:sp>
    </p:spTree>
    <p:extLst>
      <p:ext uri="{BB962C8B-B14F-4D97-AF65-F5344CB8AC3E}">
        <p14:creationId xmlns:p14="http://schemas.microsoft.com/office/powerpoint/2010/main" val="3304890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5FAEAD-1134-468F-87F1-0C6FC1468DC0}"/>
              </a:ext>
            </a:extLst>
          </p:cNvPr>
          <p:cNvSpPr/>
          <p:nvPr/>
        </p:nvSpPr>
        <p:spPr>
          <a:xfrm>
            <a:off x="869430" y="592111"/>
            <a:ext cx="1543986" cy="1873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7" name="TextBox 6">
            <a:extLst>
              <a:ext uri="{FF2B5EF4-FFF2-40B4-BE49-F238E27FC236}">
                <a16:creationId xmlns:a16="http://schemas.microsoft.com/office/drawing/2014/main" id="{6B6DAE91-DC5D-47F3-A5E0-D614EE947764}"/>
              </a:ext>
            </a:extLst>
          </p:cNvPr>
          <p:cNvSpPr txBox="1"/>
          <p:nvPr/>
        </p:nvSpPr>
        <p:spPr>
          <a:xfrm>
            <a:off x="799285" y="553160"/>
            <a:ext cx="1822550" cy="276999"/>
          </a:xfrm>
          <a:prstGeom prst="rect">
            <a:avLst/>
          </a:prstGeom>
          <a:noFill/>
        </p:spPr>
        <p:txBody>
          <a:bodyPr wrap="none" rtlCol="0">
            <a:spAutoFit/>
          </a:bodyPr>
          <a:lstStyle/>
          <a:p>
            <a:pPr defTabSz="457131">
              <a:defRPr/>
            </a:pPr>
            <a:r>
              <a:rPr lang="en-US" sz="1200">
                <a:solidFill>
                  <a:srgbClr val="FEFFFE"/>
                </a:solidFill>
                <a:latin typeface="Nunito Sans"/>
              </a:rPr>
              <a:t>Professional Development</a:t>
            </a:r>
          </a:p>
        </p:txBody>
      </p:sp>
      <p:sp>
        <p:nvSpPr>
          <p:cNvPr id="4" name="TextBox 3">
            <a:extLst>
              <a:ext uri="{FF2B5EF4-FFF2-40B4-BE49-F238E27FC236}">
                <a16:creationId xmlns:a16="http://schemas.microsoft.com/office/drawing/2014/main" id="{72845DBC-D22B-46A8-A3FB-E4FF43736FF6}"/>
              </a:ext>
            </a:extLst>
          </p:cNvPr>
          <p:cNvSpPr txBox="1"/>
          <p:nvPr/>
        </p:nvSpPr>
        <p:spPr>
          <a:xfrm>
            <a:off x="496614" y="918629"/>
            <a:ext cx="5125057" cy="523220"/>
          </a:xfrm>
          <a:prstGeom prst="rect">
            <a:avLst/>
          </a:prstGeom>
          <a:noFill/>
        </p:spPr>
        <p:txBody>
          <a:bodyPr wrap="none" rtlCol="0">
            <a:spAutoFit/>
          </a:bodyPr>
          <a:lstStyle/>
          <a:p>
            <a:pPr defTabSz="457131"/>
            <a:r>
              <a:rPr lang="en-US" sz="2800">
                <a:solidFill>
                  <a:srgbClr val="F1692C"/>
                </a:solidFill>
                <a:latin typeface="Nunito Sans" panose="00000500000000000000" pitchFamily="2" charset="0"/>
              </a:rPr>
              <a:t>Adding Security – Pin or Password</a:t>
            </a:r>
          </a:p>
        </p:txBody>
      </p:sp>
      <p:pic>
        <p:nvPicPr>
          <p:cNvPr id="8" name="Picture 7">
            <a:extLst>
              <a:ext uri="{FF2B5EF4-FFF2-40B4-BE49-F238E27FC236}">
                <a16:creationId xmlns:a16="http://schemas.microsoft.com/office/drawing/2014/main" id="{9E82B679-7050-4798-9D85-FF4055AF5486}"/>
              </a:ext>
            </a:extLst>
          </p:cNvPr>
          <p:cNvPicPr/>
          <p:nvPr/>
        </p:nvPicPr>
        <p:blipFill>
          <a:blip r:embed="rId2"/>
          <a:stretch>
            <a:fillRect/>
          </a:stretch>
        </p:blipFill>
        <p:spPr>
          <a:xfrm>
            <a:off x="1019775" y="1606351"/>
            <a:ext cx="5139662" cy="792930"/>
          </a:xfrm>
          <a:prstGeom prst="rect">
            <a:avLst/>
          </a:prstGeom>
        </p:spPr>
      </p:pic>
      <p:sp>
        <p:nvSpPr>
          <p:cNvPr id="15" name="Rectangle 14">
            <a:extLst>
              <a:ext uri="{FF2B5EF4-FFF2-40B4-BE49-F238E27FC236}">
                <a16:creationId xmlns:a16="http://schemas.microsoft.com/office/drawing/2014/main" id="{450B6329-09F3-412B-9BB9-9935308BC09D}"/>
              </a:ext>
            </a:extLst>
          </p:cNvPr>
          <p:cNvSpPr/>
          <p:nvPr/>
        </p:nvSpPr>
        <p:spPr>
          <a:xfrm>
            <a:off x="3333434" y="2641461"/>
            <a:ext cx="46019" cy="243224"/>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pic>
        <p:nvPicPr>
          <p:cNvPr id="12" name="Picture 11">
            <a:extLst>
              <a:ext uri="{FF2B5EF4-FFF2-40B4-BE49-F238E27FC236}">
                <a16:creationId xmlns:a16="http://schemas.microsoft.com/office/drawing/2014/main" id="{CE804B22-BF68-4DB3-94D6-45577A7700CF}"/>
              </a:ext>
            </a:extLst>
          </p:cNvPr>
          <p:cNvPicPr>
            <a:picLocks noChangeAspect="1"/>
          </p:cNvPicPr>
          <p:nvPr/>
        </p:nvPicPr>
        <p:blipFill>
          <a:blip r:embed="rId3"/>
          <a:stretch>
            <a:fillRect/>
          </a:stretch>
        </p:blipFill>
        <p:spPr>
          <a:xfrm>
            <a:off x="862358" y="3166435"/>
            <a:ext cx="2182908" cy="2102970"/>
          </a:xfrm>
          <a:prstGeom prst="rect">
            <a:avLst/>
          </a:prstGeom>
        </p:spPr>
      </p:pic>
      <p:sp>
        <p:nvSpPr>
          <p:cNvPr id="17" name="Rectangle 16">
            <a:extLst>
              <a:ext uri="{FF2B5EF4-FFF2-40B4-BE49-F238E27FC236}">
                <a16:creationId xmlns:a16="http://schemas.microsoft.com/office/drawing/2014/main" id="{B02A6851-848C-470D-BC9F-6C73707374B0}"/>
              </a:ext>
            </a:extLst>
          </p:cNvPr>
          <p:cNvSpPr/>
          <p:nvPr/>
        </p:nvSpPr>
        <p:spPr>
          <a:xfrm>
            <a:off x="5855099" y="5110879"/>
            <a:ext cx="60765" cy="321163"/>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25" name="Rectangle 24">
            <a:extLst>
              <a:ext uri="{FF2B5EF4-FFF2-40B4-BE49-F238E27FC236}">
                <a16:creationId xmlns:a16="http://schemas.microsoft.com/office/drawing/2014/main" id="{7D9D1A7A-CF15-480E-9C9C-6F5CE1E62D2F}"/>
              </a:ext>
            </a:extLst>
          </p:cNvPr>
          <p:cNvSpPr/>
          <p:nvPr/>
        </p:nvSpPr>
        <p:spPr>
          <a:xfrm>
            <a:off x="7791212" y="1448993"/>
            <a:ext cx="46019" cy="243295"/>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sp>
        <p:nvSpPr>
          <p:cNvPr id="24" name="Oval 23">
            <a:extLst>
              <a:ext uri="{FF2B5EF4-FFF2-40B4-BE49-F238E27FC236}">
                <a16:creationId xmlns:a16="http://schemas.microsoft.com/office/drawing/2014/main" id="{57DF23C9-F485-430B-8A97-0F143AFD411A}"/>
              </a:ext>
            </a:extLst>
          </p:cNvPr>
          <p:cNvSpPr/>
          <p:nvPr/>
        </p:nvSpPr>
        <p:spPr>
          <a:xfrm>
            <a:off x="306456" y="1404046"/>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1</a:t>
            </a:r>
          </a:p>
        </p:txBody>
      </p:sp>
      <p:sp>
        <p:nvSpPr>
          <p:cNvPr id="30" name="Oval 29">
            <a:extLst>
              <a:ext uri="{FF2B5EF4-FFF2-40B4-BE49-F238E27FC236}">
                <a16:creationId xmlns:a16="http://schemas.microsoft.com/office/drawing/2014/main" id="{D10DA350-3690-4450-8597-F91CABFF228B}"/>
              </a:ext>
            </a:extLst>
          </p:cNvPr>
          <p:cNvSpPr/>
          <p:nvPr/>
        </p:nvSpPr>
        <p:spPr>
          <a:xfrm>
            <a:off x="306456" y="2926599"/>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3</a:t>
            </a:r>
          </a:p>
        </p:txBody>
      </p:sp>
      <p:sp>
        <p:nvSpPr>
          <p:cNvPr id="33" name="Rectangle 32">
            <a:extLst>
              <a:ext uri="{FF2B5EF4-FFF2-40B4-BE49-F238E27FC236}">
                <a16:creationId xmlns:a16="http://schemas.microsoft.com/office/drawing/2014/main" id="{59BB6D12-AE23-4C87-9258-6D17A0D1F4B8}"/>
              </a:ext>
            </a:extLst>
          </p:cNvPr>
          <p:cNvSpPr/>
          <p:nvPr/>
        </p:nvSpPr>
        <p:spPr>
          <a:xfrm>
            <a:off x="9141951" y="5143015"/>
            <a:ext cx="60765" cy="321163"/>
          </a:xfrm>
          <a:prstGeom prst="rect">
            <a:avLst/>
          </a:prstGeom>
          <a:ln>
            <a:noFill/>
          </a:ln>
        </p:spPr>
        <p:txBody>
          <a:bodyPr vert="horz" lIns="0" tIns="0" rIns="0" bIns="0" rtlCol="0">
            <a:noAutofit/>
          </a:bodyPr>
          <a:lstStyle/>
          <a:p>
            <a:pPr defTabSz="457131">
              <a:lnSpc>
                <a:spcPct val="107000"/>
              </a:lnSpc>
              <a:spcAft>
                <a:spcPts val="800"/>
              </a:spcAft>
            </a:pPr>
            <a:r>
              <a:rPr lang="en-US" sz="1050">
                <a:solidFill>
                  <a:srgbClr val="000000"/>
                </a:solidFill>
                <a:latin typeface="Nunito Sans" panose="00000500000000000000" pitchFamily="2" charset="0"/>
                <a:ea typeface="Nunito Sans" panose="00000500000000000000" pitchFamily="2" charset="0"/>
                <a:cs typeface="Nunito Sans" panose="00000500000000000000" pitchFamily="2" charset="0"/>
              </a:rPr>
              <a:t> </a:t>
            </a:r>
          </a:p>
        </p:txBody>
      </p:sp>
      <p:pic>
        <p:nvPicPr>
          <p:cNvPr id="3" name="Picture 2">
            <a:extLst>
              <a:ext uri="{FF2B5EF4-FFF2-40B4-BE49-F238E27FC236}">
                <a16:creationId xmlns:a16="http://schemas.microsoft.com/office/drawing/2014/main" id="{E4438644-A84A-4EDE-AAA2-8AD7433972E0}"/>
              </a:ext>
            </a:extLst>
          </p:cNvPr>
          <p:cNvPicPr>
            <a:picLocks noChangeAspect="1"/>
          </p:cNvPicPr>
          <p:nvPr/>
        </p:nvPicPr>
        <p:blipFill>
          <a:blip r:embed="rId4"/>
          <a:stretch>
            <a:fillRect/>
          </a:stretch>
        </p:blipFill>
        <p:spPr>
          <a:xfrm>
            <a:off x="7391320" y="1625541"/>
            <a:ext cx="2361006" cy="1420976"/>
          </a:xfrm>
          <a:prstGeom prst="rect">
            <a:avLst/>
          </a:prstGeom>
        </p:spPr>
      </p:pic>
      <p:sp>
        <p:nvSpPr>
          <p:cNvPr id="6" name="Oval 5">
            <a:extLst>
              <a:ext uri="{FF2B5EF4-FFF2-40B4-BE49-F238E27FC236}">
                <a16:creationId xmlns:a16="http://schemas.microsoft.com/office/drawing/2014/main" id="{10391084-7056-429A-A780-51C24FBF183A}"/>
              </a:ext>
            </a:extLst>
          </p:cNvPr>
          <p:cNvSpPr/>
          <p:nvPr/>
        </p:nvSpPr>
        <p:spPr>
          <a:xfrm>
            <a:off x="8827907" y="1776484"/>
            <a:ext cx="374809" cy="381741"/>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29" name="Oval 28">
            <a:extLst>
              <a:ext uri="{FF2B5EF4-FFF2-40B4-BE49-F238E27FC236}">
                <a16:creationId xmlns:a16="http://schemas.microsoft.com/office/drawing/2014/main" id="{6B595674-D814-4CA0-ABA3-1943119032E1}"/>
              </a:ext>
            </a:extLst>
          </p:cNvPr>
          <p:cNvSpPr/>
          <p:nvPr/>
        </p:nvSpPr>
        <p:spPr>
          <a:xfrm>
            <a:off x="6888942" y="1404046"/>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2</a:t>
            </a:r>
          </a:p>
        </p:txBody>
      </p:sp>
      <p:sp>
        <p:nvSpPr>
          <p:cNvPr id="13" name="Rectangle: Rounded Corners 12">
            <a:extLst>
              <a:ext uri="{FF2B5EF4-FFF2-40B4-BE49-F238E27FC236}">
                <a16:creationId xmlns:a16="http://schemas.microsoft.com/office/drawing/2014/main" id="{5BE392AF-A060-4ADA-BFB3-AC6E742891C7}"/>
              </a:ext>
            </a:extLst>
          </p:cNvPr>
          <p:cNvSpPr/>
          <p:nvPr/>
        </p:nvSpPr>
        <p:spPr>
          <a:xfrm>
            <a:off x="1124263" y="4317167"/>
            <a:ext cx="996846" cy="494194"/>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grpSp>
        <p:nvGrpSpPr>
          <p:cNvPr id="21" name="Group 20">
            <a:extLst>
              <a:ext uri="{FF2B5EF4-FFF2-40B4-BE49-F238E27FC236}">
                <a16:creationId xmlns:a16="http://schemas.microsoft.com/office/drawing/2014/main" id="{080A0F7D-9F34-4910-98D8-0779D72769DB}"/>
              </a:ext>
            </a:extLst>
          </p:cNvPr>
          <p:cNvGrpSpPr/>
          <p:nvPr/>
        </p:nvGrpSpPr>
        <p:grpSpPr>
          <a:xfrm>
            <a:off x="2488351" y="3260129"/>
            <a:ext cx="1630198" cy="2103120"/>
            <a:chOff x="2557462" y="2926598"/>
            <a:chExt cx="1630198" cy="2103120"/>
          </a:xfrm>
        </p:grpSpPr>
        <p:pic>
          <p:nvPicPr>
            <p:cNvPr id="18" name="Picture 17">
              <a:extLst>
                <a:ext uri="{FF2B5EF4-FFF2-40B4-BE49-F238E27FC236}">
                  <a16:creationId xmlns:a16="http://schemas.microsoft.com/office/drawing/2014/main" id="{76631A7B-2907-4A14-B6A1-591F94110601}"/>
                </a:ext>
              </a:extLst>
            </p:cNvPr>
            <p:cNvPicPr>
              <a:picLocks noChangeAspect="1"/>
            </p:cNvPicPr>
            <p:nvPr/>
          </p:nvPicPr>
          <p:blipFill>
            <a:blip r:embed="rId5"/>
            <a:stretch>
              <a:fillRect/>
            </a:stretch>
          </p:blipFill>
          <p:spPr>
            <a:xfrm>
              <a:off x="2557462" y="2926598"/>
              <a:ext cx="1630198" cy="2103120"/>
            </a:xfrm>
            <a:prstGeom prst="rect">
              <a:avLst/>
            </a:prstGeom>
          </p:spPr>
        </p:pic>
        <p:sp>
          <p:nvSpPr>
            <p:cNvPr id="32" name="Rectangle: Rounded Corners 31">
              <a:extLst>
                <a:ext uri="{FF2B5EF4-FFF2-40B4-BE49-F238E27FC236}">
                  <a16:creationId xmlns:a16="http://schemas.microsoft.com/office/drawing/2014/main" id="{23D7B546-B553-4871-8A2E-D9582E5E1A04}"/>
                </a:ext>
              </a:extLst>
            </p:cNvPr>
            <p:cNvSpPr/>
            <p:nvPr/>
          </p:nvSpPr>
          <p:spPr>
            <a:xfrm>
              <a:off x="2707435" y="4072086"/>
              <a:ext cx="996846" cy="874667"/>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grpSp>
      <p:sp>
        <p:nvSpPr>
          <p:cNvPr id="35" name="Rectangle: Rounded Corners 34">
            <a:extLst>
              <a:ext uri="{FF2B5EF4-FFF2-40B4-BE49-F238E27FC236}">
                <a16:creationId xmlns:a16="http://schemas.microsoft.com/office/drawing/2014/main" id="{F024AF0B-A7CB-4CF4-B3FA-CEFF35243F8B}"/>
              </a:ext>
            </a:extLst>
          </p:cNvPr>
          <p:cNvSpPr/>
          <p:nvPr/>
        </p:nvSpPr>
        <p:spPr>
          <a:xfrm>
            <a:off x="3307171" y="3515086"/>
            <a:ext cx="2204155" cy="1026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b="1">
                <a:solidFill>
                  <a:srgbClr val="FEFFFE"/>
                </a:solidFill>
                <a:latin typeface="Nunito Sans" panose="00000500000000000000" pitchFamily="2" charset="0"/>
              </a:rPr>
              <a:t>Screen Lock</a:t>
            </a:r>
          </a:p>
          <a:p>
            <a:pPr algn="ctr" defTabSz="457131"/>
            <a:endParaRPr lang="en-US" sz="1000" b="1">
              <a:solidFill>
                <a:srgbClr val="FEFFFE"/>
              </a:solidFill>
              <a:latin typeface="Nunito Sans" panose="00000500000000000000" pitchFamily="2" charset="0"/>
            </a:endParaRPr>
          </a:p>
          <a:p>
            <a:pPr algn="ctr" defTabSz="457131"/>
            <a:r>
              <a:rPr lang="en-US" b="1">
                <a:solidFill>
                  <a:srgbClr val="FEFFFE"/>
                </a:solidFill>
                <a:latin typeface="Nunito Sans" panose="00000500000000000000" pitchFamily="2" charset="0"/>
              </a:rPr>
              <a:t>Pin or Password</a:t>
            </a:r>
          </a:p>
        </p:txBody>
      </p:sp>
      <p:pic>
        <p:nvPicPr>
          <p:cNvPr id="20" name="Picture 19">
            <a:extLst>
              <a:ext uri="{FF2B5EF4-FFF2-40B4-BE49-F238E27FC236}">
                <a16:creationId xmlns:a16="http://schemas.microsoft.com/office/drawing/2014/main" id="{ADBA55B8-998D-4B3C-BD83-299557CA0F27}"/>
              </a:ext>
            </a:extLst>
          </p:cNvPr>
          <p:cNvPicPr>
            <a:picLocks noChangeAspect="1"/>
          </p:cNvPicPr>
          <p:nvPr/>
        </p:nvPicPr>
        <p:blipFill>
          <a:blip r:embed="rId6"/>
          <a:stretch>
            <a:fillRect/>
          </a:stretch>
        </p:blipFill>
        <p:spPr>
          <a:xfrm>
            <a:off x="6102756" y="3300251"/>
            <a:ext cx="3649570" cy="1908942"/>
          </a:xfrm>
          <a:prstGeom prst="rect">
            <a:avLst/>
          </a:prstGeom>
        </p:spPr>
      </p:pic>
      <p:sp>
        <p:nvSpPr>
          <p:cNvPr id="31" name="Oval 30">
            <a:extLst>
              <a:ext uri="{FF2B5EF4-FFF2-40B4-BE49-F238E27FC236}">
                <a16:creationId xmlns:a16="http://schemas.microsoft.com/office/drawing/2014/main" id="{B73DDF4C-C824-48AB-AABB-6839C4F4DB0A}"/>
              </a:ext>
            </a:extLst>
          </p:cNvPr>
          <p:cNvSpPr/>
          <p:nvPr/>
        </p:nvSpPr>
        <p:spPr>
          <a:xfrm>
            <a:off x="5748009" y="2926599"/>
            <a:ext cx="684914" cy="684914"/>
          </a:xfrm>
          <a:prstGeom prst="ellipse">
            <a:avLst/>
          </a:prstGeom>
          <a:ln>
            <a:noFill/>
          </a:ln>
          <a:effectLst>
            <a:outerShdw blurRad="152400" dist="1270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r>
              <a:rPr lang="en-US" sz="3200">
                <a:solidFill>
                  <a:srgbClr val="FEFFFE"/>
                </a:solidFill>
                <a:latin typeface="Nunito Sans" panose="00000500000000000000"/>
                <a:ea typeface="Roboto" panose="02000000000000000000" pitchFamily="2" charset="0"/>
              </a:rPr>
              <a:t>4</a:t>
            </a:r>
          </a:p>
        </p:txBody>
      </p:sp>
      <p:sp>
        <p:nvSpPr>
          <p:cNvPr id="34" name="Rectangle: Rounded Corners 33">
            <a:extLst>
              <a:ext uri="{FF2B5EF4-FFF2-40B4-BE49-F238E27FC236}">
                <a16:creationId xmlns:a16="http://schemas.microsoft.com/office/drawing/2014/main" id="{6F8CB46A-0CCB-4450-A242-136047C5F87D}"/>
              </a:ext>
            </a:extLst>
          </p:cNvPr>
          <p:cNvSpPr/>
          <p:nvPr/>
        </p:nvSpPr>
        <p:spPr>
          <a:xfrm>
            <a:off x="9056995" y="4842493"/>
            <a:ext cx="748208" cy="366701"/>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
        <p:nvSpPr>
          <p:cNvPr id="36" name="Rectangle: Rounded Corners 35">
            <a:extLst>
              <a:ext uri="{FF2B5EF4-FFF2-40B4-BE49-F238E27FC236}">
                <a16:creationId xmlns:a16="http://schemas.microsoft.com/office/drawing/2014/main" id="{2DC6F3E5-3C81-4398-B57F-4CF1B216C980}"/>
              </a:ext>
            </a:extLst>
          </p:cNvPr>
          <p:cNvSpPr/>
          <p:nvPr/>
        </p:nvSpPr>
        <p:spPr>
          <a:xfrm>
            <a:off x="7391320" y="4311690"/>
            <a:ext cx="996846" cy="831326"/>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1"/>
            <a:endParaRPr lang="en-US">
              <a:solidFill>
                <a:srgbClr val="FEFFFE"/>
              </a:solidFill>
              <a:latin typeface="Calibri" panose="020F0502020204030204"/>
            </a:endParaRPr>
          </a:p>
        </p:txBody>
      </p:sp>
    </p:spTree>
    <p:extLst>
      <p:ext uri="{BB962C8B-B14F-4D97-AF65-F5344CB8AC3E}">
        <p14:creationId xmlns:p14="http://schemas.microsoft.com/office/powerpoint/2010/main" val="3132932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alculator&#10;&#10;Description automatically generated">
            <a:extLst>
              <a:ext uri="{FF2B5EF4-FFF2-40B4-BE49-F238E27FC236}">
                <a16:creationId xmlns:a16="http://schemas.microsoft.com/office/drawing/2014/main" id="{B857C8A8-22F2-9346-A68C-9A8424AC17E1}"/>
              </a:ext>
            </a:extLst>
          </p:cNvPr>
          <p:cNvPicPr>
            <a:picLocks noChangeAspect="1"/>
          </p:cNvPicPr>
          <p:nvPr/>
        </p:nvPicPr>
        <p:blipFill>
          <a:blip r:embed="rId2"/>
          <a:stretch>
            <a:fillRect/>
          </a:stretch>
        </p:blipFill>
        <p:spPr>
          <a:xfrm>
            <a:off x="4687888" y="1230947"/>
            <a:ext cx="2288669" cy="2468880"/>
          </a:xfrm>
          <a:prstGeom prst="rect">
            <a:avLst/>
          </a:prstGeom>
        </p:spPr>
      </p:pic>
      <p:sp>
        <p:nvSpPr>
          <p:cNvPr id="74753" name="Text Placeholder 1">
            <a:extLst>
              <a:ext uri="{FF2B5EF4-FFF2-40B4-BE49-F238E27FC236}">
                <a16:creationId xmlns:a16="http://schemas.microsoft.com/office/drawing/2014/main" id="{184AA9A7-24B1-7248-BD44-0307264153A2}"/>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User Profiles &amp; PINs</a:t>
            </a:r>
          </a:p>
        </p:txBody>
      </p:sp>
      <p:sp>
        <p:nvSpPr>
          <p:cNvPr id="13" name="Rectangle 12">
            <a:extLst>
              <a:ext uri="{FF2B5EF4-FFF2-40B4-BE49-F238E27FC236}">
                <a16:creationId xmlns:a16="http://schemas.microsoft.com/office/drawing/2014/main" id="{2E84627D-4BA4-0147-A972-229188CB6E2C}"/>
              </a:ext>
            </a:extLst>
          </p:cNvPr>
          <p:cNvSpPr/>
          <p:nvPr/>
        </p:nvSpPr>
        <p:spPr>
          <a:xfrm>
            <a:off x="395288" y="696913"/>
            <a:ext cx="3813175" cy="9652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149" eaLnBrk="1" fontAlgn="auto" hangingPunct="1">
              <a:spcBef>
                <a:spcPts val="0"/>
              </a:spcBef>
              <a:spcAft>
                <a:spcPts val="0"/>
              </a:spcAft>
              <a:defRPr/>
            </a:pPr>
            <a:r>
              <a:rPr lang="en-US" b="1">
                <a:solidFill>
                  <a:schemeClr val="accent1"/>
                </a:solidFill>
                <a:latin typeface="Nunito Sans" pitchFamily="2" charset="77"/>
              </a:rPr>
              <a:t>User Profiles &amp; PINS</a:t>
            </a:r>
          </a:p>
          <a:p>
            <a:pPr algn="ctr" defTabSz="457149" eaLnBrk="1" fontAlgn="auto" hangingPunct="1">
              <a:spcBef>
                <a:spcPts val="0"/>
              </a:spcBef>
              <a:spcAft>
                <a:spcPts val="0"/>
              </a:spcAft>
              <a:defRPr/>
            </a:pPr>
            <a:endParaRPr lang="en-US" b="1">
              <a:solidFill>
                <a:schemeClr val="accent1"/>
              </a:solidFill>
              <a:latin typeface="Nunito Sans" pitchFamily="2" charset="77"/>
            </a:endParaRPr>
          </a:p>
          <a:p>
            <a:pPr algn="ctr" defTabSz="457149" eaLnBrk="1" fontAlgn="auto" hangingPunct="1">
              <a:spcBef>
                <a:spcPts val="0"/>
              </a:spcBef>
              <a:spcAft>
                <a:spcPts val="0"/>
              </a:spcAft>
              <a:defRPr/>
            </a:pPr>
            <a:endParaRPr lang="en-US" b="1">
              <a:solidFill>
                <a:schemeClr val="accent1"/>
              </a:solidFill>
              <a:latin typeface="Nunito Sans" pitchFamily="2" charset="77"/>
            </a:endParaRPr>
          </a:p>
        </p:txBody>
      </p:sp>
      <p:pic>
        <p:nvPicPr>
          <p:cNvPr id="74756" name="Picture 13">
            <a:extLst>
              <a:ext uri="{FF2B5EF4-FFF2-40B4-BE49-F238E27FC236}">
                <a16:creationId xmlns:a16="http://schemas.microsoft.com/office/drawing/2014/main" id="{2610B957-AA17-6A49-8A20-4AA5AC1F0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582613"/>
            <a:ext cx="6921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A close up of a logo&#10;&#10;Description automatically generated">
            <a:extLst>
              <a:ext uri="{FF2B5EF4-FFF2-40B4-BE49-F238E27FC236}">
                <a16:creationId xmlns:a16="http://schemas.microsoft.com/office/drawing/2014/main" id="{691A45D8-9102-DE4B-BC0D-15480660F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3883025"/>
            <a:ext cx="86979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13" descr="A picture containing drawing&#10;&#10;Description automatically generated">
            <a:extLst>
              <a:ext uri="{FF2B5EF4-FFF2-40B4-BE49-F238E27FC236}">
                <a16:creationId xmlns:a16="http://schemas.microsoft.com/office/drawing/2014/main" id="{430D56B2-314D-DD4E-8509-42522024D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3249613"/>
            <a:ext cx="2627313"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4" descr="A close up of a stereo&#10;&#10;Description automatically generated">
            <a:extLst>
              <a:ext uri="{FF2B5EF4-FFF2-40B4-BE49-F238E27FC236}">
                <a16:creationId xmlns:a16="http://schemas.microsoft.com/office/drawing/2014/main" id="{B4B81142-5D91-8D44-8FDC-44145EBFF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9163" y="990600"/>
            <a:ext cx="21590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DAFC392C-C068-0F49-B293-2BF71B27522F}"/>
              </a:ext>
            </a:extLst>
          </p:cNvPr>
          <p:cNvSpPr/>
          <p:nvPr/>
        </p:nvSpPr>
        <p:spPr>
          <a:xfrm>
            <a:off x="3676650" y="3407569"/>
            <a:ext cx="436563" cy="455613"/>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sp>
        <p:nvSpPr>
          <p:cNvPr id="10" name="Oval 9">
            <a:extLst>
              <a:ext uri="{FF2B5EF4-FFF2-40B4-BE49-F238E27FC236}">
                <a16:creationId xmlns:a16="http://schemas.microsoft.com/office/drawing/2014/main" id="{9E5D8D20-C14E-594D-BC65-AB042E918688}"/>
              </a:ext>
            </a:extLst>
          </p:cNvPr>
          <p:cNvSpPr/>
          <p:nvPr/>
        </p:nvSpPr>
        <p:spPr>
          <a:xfrm>
            <a:off x="2478088" y="4070350"/>
            <a:ext cx="927100" cy="113982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2050" name="Picture 2">
            <a:extLst>
              <a:ext uri="{FF2B5EF4-FFF2-40B4-BE49-F238E27FC236}">
                <a16:creationId xmlns:a16="http://schemas.microsoft.com/office/drawing/2014/main" id="{874BD970-61DD-4A40-8CBD-8A3D34A264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16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303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82DA7380-0D0F-49D9-8D2C-2409CF47E5D9}"/>
              </a:ext>
            </a:extLst>
          </p:cNvPr>
          <p:cNvPicPr>
            <a:picLocks noChangeAspect="1"/>
          </p:cNvPicPr>
          <p:nvPr/>
        </p:nvPicPr>
        <p:blipFill>
          <a:blip r:embed="rId2"/>
          <a:stretch>
            <a:fillRect/>
          </a:stretch>
        </p:blipFill>
        <p:spPr>
          <a:xfrm>
            <a:off x="1461632" y="949840"/>
            <a:ext cx="7081917" cy="3983577"/>
          </a:xfrm>
          <a:prstGeom prst="rect">
            <a:avLst/>
          </a:prstGeom>
          <a:noFill/>
        </p:spPr>
      </p:pic>
    </p:spTree>
    <p:extLst>
      <p:ext uri="{BB962C8B-B14F-4D97-AF65-F5344CB8AC3E}">
        <p14:creationId xmlns:p14="http://schemas.microsoft.com/office/powerpoint/2010/main" val="1693477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E56D42A8-C7AE-44CF-8B4A-5DB531D23BD1}"/>
              </a:ext>
            </a:extLst>
          </p:cNvPr>
          <p:cNvPicPr>
            <a:picLocks noChangeAspect="1"/>
          </p:cNvPicPr>
          <p:nvPr/>
        </p:nvPicPr>
        <p:blipFill>
          <a:blip r:embed="rId2"/>
          <a:stretch>
            <a:fillRect/>
          </a:stretch>
        </p:blipFill>
        <p:spPr>
          <a:xfrm>
            <a:off x="1461632" y="949840"/>
            <a:ext cx="7081917" cy="3983577"/>
          </a:xfrm>
          <a:prstGeom prst="rect">
            <a:avLst/>
          </a:prstGeom>
          <a:noFill/>
        </p:spPr>
      </p:pic>
    </p:spTree>
    <p:extLst>
      <p:ext uri="{BB962C8B-B14F-4D97-AF65-F5344CB8AC3E}">
        <p14:creationId xmlns:p14="http://schemas.microsoft.com/office/powerpoint/2010/main" val="1655686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Placeholder 2">
            <a:extLst>
              <a:ext uri="{FF2B5EF4-FFF2-40B4-BE49-F238E27FC236}">
                <a16:creationId xmlns:a16="http://schemas.microsoft.com/office/drawing/2014/main" id="{672339D0-61C6-BB4D-AABE-12F3EBE5A6F6}"/>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Multi-Window</a:t>
            </a:r>
          </a:p>
        </p:txBody>
      </p:sp>
      <p:pic>
        <p:nvPicPr>
          <p:cNvPr id="3" name="Picture 2">
            <a:extLst>
              <a:ext uri="{FF2B5EF4-FFF2-40B4-BE49-F238E27FC236}">
                <a16:creationId xmlns:a16="http://schemas.microsoft.com/office/drawing/2014/main" id="{FF9CE906-C7EB-AE47-9112-EEBADDB851DE}"/>
              </a:ext>
            </a:extLst>
          </p:cNvPr>
          <p:cNvPicPr>
            <a:picLocks noChangeAspect="1"/>
          </p:cNvPicPr>
          <p:nvPr/>
        </p:nvPicPr>
        <p:blipFill>
          <a:blip r:embed="rId3"/>
          <a:stretch>
            <a:fillRect/>
          </a:stretch>
        </p:blipFill>
        <p:spPr>
          <a:xfrm>
            <a:off x="1270000" y="4930775"/>
            <a:ext cx="7620000" cy="241300"/>
          </a:xfrm>
          <a:prstGeom prst="rect">
            <a:avLst/>
          </a:prstGeom>
        </p:spPr>
      </p:pic>
      <p:pic>
        <p:nvPicPr>
          <p:cNvPr id="5" name="Picture 4" descr="Icon&#10;&#10;Description automatically generated">
            <a:extLst>
              <a:ext uri="{FF2B5EF4-FFF2-40B4-BE49-F238E27FC236}">
                <a16:creationId xmlns:a16="http://schemas.microsoft.com/office/drawing/2014/main" id="{9F8FA0C5-4BA8-6642-BA43-1002D02E5445}"/>
              </a:ext>
            </a:extLst>
          </p:cNvPr>
          <p:cNvPicPr>
            <a:picLocks noChangeAspect="1"/>
          </p:cNvPicPr>
          <p:nvPr/>
        </p:nvPicPr>
        <p:blipFill>
          <a:blip r:embed="rId4"/>
          <a:stretch>
            <a:fillRect/>
          </a:stretch>
        </p:blipFill>
        <p:spPr>
          <a:xfrm>
            <a:off x="6084570" y="1515983"/>
            <a:ext cx="596900" cy="609600"/>
          </a:xfrm>
          <a:prstGeom prst="rect">
            <a:avLst/>
          </a:prstGeom>
        </p:spPr>
      </p:pic>
      <p:pic>
        <p:nvPicPr>
          <p:cNvPr id="10" name="Picture 9" descr="Icon&#10;&#10;Description automatically generated">
            <a:extLst>
              <a:ext uri="{FF2B5EF4-FFF2-40B4-BE49-F238E27FC236}">
                <a16:creationId xmlns:a16="http://schemas.microsoft.com/office/drawing/2014/main" id="{0C42BFF3-9158-0D45-99E6-456CFD7223E3}"/>
              </a:ext>
            </a:extLst>
          </p:cNvPr>
          <p:cNvPicPr>
            <a:picLocks noChangeAspect="1"/>
          </p:cNvPicPr>
          <p:nvPr/>
        </p:nvPicPr>
        <p:blipFill>
          <a:blip r:embed="rId5"/>
          <a:stretch>
            <a:fillRect/>
          </a:stretch>
        </p:blipFill>
        <p:spPr>
          <a:xfrm>
            <a:off x="6127750" y="3415426"/>
            <a:ext cx="647700" cy="609600"/>
          </a:xfrm>
          <a:prstGeom prst="rect">
            <a:avLst/>
          </a:prstGeom>
        </p:spPr>
      </p:pic>
      <p:pic>
        <p:nvPicPr>
          <p:cNvPr id="16" name="Picture 15" descr="Icon&#10;&#10;Description automatically generated">
            <a:extLst>
              <a:ext uri="{FF2B5EF4-FFF2-40B4-BE49-F238E27FC236}">
                <a16:creationId xmlns:a16="http://schemas.microsoft.com/office/drawing/2014/main" id="{5AEDDB61-D9E3-9846-91BE-2FE58330998D}"/>
              </a:ext>
            </a:extLst>
          </p:cNvPr>
          <p:cNvPicPr>
            <a:picLocks noChangeAspect="1"/>
          </p:cNvPicPr>
          <p:nvPr/>
        </p:nvPicPr>
        <p:blipFill>
          <a:blip r:embed="rId6"/>
          <a:stretch>
            <a:fillRect/>
          </a:stretch>
        </p:blipFill>
        <p:spPr>
          <a:xfrm>
            <a:off x="1114425" y="3928426"/>
            <a:ext cx="596900" cy="609600"/>
          </a:xfrm>
          <a:prstGeom prst="rect">
            <a:avLst/>
          </a:prstGeom>
        </p:spPr>
      </p:pic>
      <p:pic>
        <p:nvPicPr>
          <p:cNvPr id="19" name="Picture 18" descr="A picture containing chart&#10;&#10;Description automatically generated">
            <a:extLst>
              <a:ext uri="{FF2B5EF4-FFF2-40B4-BE49-F238E27FC236}">
                <a16:creationId xmlns:a16="http://schemas.microsoft.com/office/drawing/2014/main" id="{43F9978F-50F5-094A-8E3A-6B2313EF0FB5}"/>
              </a:ext>
            </a:extLst>
          </p:cNvPr>
          <p:cNvPicPr>
            <a:picLocks noChangeAspect="1"/>
          </p:cNvPicPr>
          <p:nvPr/>
        </p:nvPicPr>
        <p:blipFill>
          <a:blip r:embed="rId7"/>
          <a:stretch>
            <a:fillRect/>
          </a:stretch>
        </p:blipFill>
        <p:spPr>
          <a:xfrm>
            <a:off x="1063625" y="1515983"/>
            <a:ext cx="647700" cy="533400"/>
          </a:xfrm>
          <a:prstGeom prst="rect">
            <a:avLst/>
          </a:prstGeom>
        </p:spPr>
      </p:pic>
      <p:pic>
        <p:nvPicPr>
          <p:cNvPr id="21" name="Picture 20">
            <a:extLst>
              <a:ext uri="{FF2B5EF4-FFF2-40B4-BE49-F238E27FC236}">
                <a16:creationId xmlns:a16="http://schemas.microsoft.com/office/drawing/2014/main" id="{B8B94021-AB62-5548-A12E-B3D85658BEB9}"/>
              </a:ext>
            </a:extLst>
          </p:cNvPr>
          <p:cNvPicPr>
            <a:picLocks noChangeAspect="1"/>
          </p:cNvPicPr>
          <p:nvPr/>
        </p:nvPicPr>
        <p:blipFill>
          <a:blip r:embed="rId8"/>
          <a:stretch>
            <a:fillRect/>
          </a:stretch>
        </p:blipFill>
        <p:spPr>
          <a:xfrm>
            <a:off x="1251585" y="2612232"/>
            <a:ext cx="647700" cy="419100"/>
          </a:xfrm>
          <a:prstGeom prst="rect">
            <a:avLst/>
          </a:prstGeom>
        </p:spPr>
      </p:pic>
      <p:sp>
        <p:nvSpPr>
          <p:cNvPr id="22" name="TextBox 21">
            <a:extLst>
              <a:ext uri="{FF2B5EF4-FFF2-40B4-BE49-F238E27FC236}">
                <a16:creationId xmlns:a16="http://schemas.microsoft.com/office/drawing/2014/main" id="{D266C77F-95DE-C843-8140-FA1957F9AE8E}"/>
              </a:ext>
            </a:extLst>
          </p:cNvPr>
          <p:cNvSpPr txBox="1"/>
          <p:nvPr/>
        </p:nvSpPr>
        <p:spPr>
          <a:xfrm>
            <a:off x="2217420" y="1515983"/>
            <a:ext cx="1325880" cy="369332"/>
          </a:xfrm>
          <a:prstGeom prst="rect">
            <a:avLst/>
          </a:prstGeom>
          <a:noFill/>
          <a:ln>
            <a:solidFill>
              <a:schemeClr val="tx2">
                <a:lumMod val="75000"/>
              </a:schemeClr>
            </a:solidFill>
          </a:ln>
        </p:spPr>
        <p:txBody>
          <a:bodyPr wrap="square" rtlCol="0">
            <a:spAutoFit/>
          </a:bodyPr>
          <a:lstStyle/>
          <a:p>
            <a:r>
              <a:rPr lang="en-US">
                <a:latin typeface="Nunito Sans" pitchFamily="2" charset="77"/>
              </a:rPr>
              <a:t>Snap left</a:t>
            </a:r>
          </a:p>
        </p:txBody>
      </p:sp>
      <p:sp>
        <p:nvSpPr>
          <p:cNvPr id="23" name="Rectangle 22">
            <a:extLst>
              <a:ext uri="{FF2B5EF4-FFF2-40B4-BE49-F238E27FC236}">
                <a16:creationId xmlns:a16="http://schemas.microsoft.com/office/drawing/2014/main" id="{838A70F4-439F-D74E-8D46-E38C9AE8CB59}"/>
              </a:ext>
            </a:extLst>
          </p:cNvPr>
          <p:cNvSpPr/>
          <p:nvPr/>
        </p:nvSpPr>
        <p:spPr>
          <a:xfrm>
            <a:off x="2023110" y="1515983"/>
            <a:ext cx="1371600" cy="400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C35D072-B0A2-7B4A-8425-4558D7DF0679}"/>
              </a:ext>
            </a:extLst>
          </p:cNvPr>
          <p:cNvSpPr txBox="1"/>
          <p:nvPr/>
        </p:nvSpPr>
        <p:spPr>
          <a:xfrm>
            <a:off x="2274570" y="2623265"/>
            <a:ext cx="1268730" cy="369332"/>
          </a:xfrm>
          <a:prstGeom prst="rect">
            <a:avLst/>
          </a:prstGeom>
          <a:noFill/>
          <a:ln>
            <a:solidFill>
              <a:schemeClr val="tx2">
                <a:lumMod val="75000"/>
              </a:schemeClr>
            </a:solidFill>
          </a:ln>
        </p:spPr>
        <p:txBody>
          <a:bodyPr wrap="square" rtlCol="0">
            <a:spAutoFit/>
          </a:bodyPr>
          <a:lstStyle/>
          <a:p>
            <a:r>
              <a:rPr lang="en-US">
                <a:latin typeface="Nunito Sans" pitchFamily="2" charset="77"/>
              </a:rPr>
              <a:t>Snap right</a:t>
            </a:r>
          </a:p>
        </p:txBody>
      </p:sp>
      <p:sp>
        <p:nvSpPr>
          <p:cNvPr id="27" name="TextBox 26">
            <a:extLst>
              <a:ext uri="{FF2B5EF4-FFF2-40B4-BE49-F238E27FC236}">
                <a16:creationId xmlns:a16="http://schemas.microsoft.com/office/drawing/2014/main" id="{6E6229BE-B5F7-9547-8BE5-C785A2872FA1}"/>
              </a:ext>
            </a:extLst>
          </p:cNvPr>
          <p:cNvSpPr txBox="1"/>
          <p:nvPr/>
        </p:nvSpPr>
        <p:spPr>
          <a:xfrm>
            <a:off x="2274570" y="4048560"/>
            <a:ext cx="1268730" cy="369332"/>
          </a:xfrm>
          <a:prstGeom prst="rect">
            <a:avLst/>
          </a:prstGeom>
          <a:noFill/>
          <a:ln>
            <a:solidFill>
              <a:schemeClr val="tx2">
                <a:lumMod val="75000"/>
              </a:schemeClr>
            </a:solidFill>
          </a:ln>
        </p:spPr>
        <p:txBody>
          <a:bodyPr wrap="square" rtlCol="0">
            <a:spAutoFit/>
          </a:bodyPr>
          <a:lstStyle/>
          <a:p>
            <a:r>
              <a:rPr lang="en-US">
                <a:latin typeface="Nunito Sans" pitchFamily="2" charset="77"/>
              </a:rPr>
              <a:t>Maximize</a:t>
            </a:r>
          </a:p>
        </p:txBody>
      </p:sp>
      <p:sp>
        <p:nvSpPr>
          <p:cNvPr id="28" name="TextBox 27">
            <a:extLst>
              <a:ext uri="{FF2B5EF4-FFF2-40B4-BE49-F238E27FC236}">
                <a16:creationId xmlns:a16="http://schemas.microsoft.com/office/drawing/2014/main" id="{5F19E2E2-06C1-9C4B-88D5-FD858FBFC942}"/>
              </a:ext>
            </a:extLst>
          </p:cNvPr>
          <p:cNvSpPr txBox="1"/>
          <p:nvPr/>
        </p:nvSpPr>
        <p:spPr>
          <a:xfrm>
            <a:off x="7133590" y="1598017"/>
            <a:ext cx="1268730" cy="369332"/>
          </a:xfrm>
          <a:prstGeom prst="rect">
            <a:avLst/>
          </a:prstGeom>
          <a:noFill/>
          <a:ln>
            <a:solidFill>
              <a:schemeClr val="tx2">
                <a:lumMod val="75000"/>
              </a:schemeClr>
            </a:solidFill>
          </a:ln>
        </p:spPr>
        <p:txBody>
          <a:bodyPr wrap="square" rtlCol="0">
            <a:spAutoFit/>
          </a:bodyPr>
          <a:lstStyle/>
          <a:p>
            <a:r>
              <a:rPr lang="en-US">
                <a:latin typeface="Nunito Sans" pitchFamily="2" charset="77"/>
              </a:rPr>
              <a:t>Minimize</a:t>
            </a:r>
          </a:p>
        </p:txBody>
      </p:sp>
      <p:sp>
        <p:nvSpPr>
          <p:cNvPr id="29" name="TextBox 28">
            <a:extLst>
              <a:ext uri="{FF2B5EF4-FFF2-40B4-BE49-F238E27FC236}">
                <a16:creationId xmlns:a16="http://schemas.microsoft.com/office/drawing/2014/main" id="{DFD7A513-B509-B847-A8D8-99748C005F82}"/>
              </a:ext>
            </a:extLst>
          </p:cNvPr>
          <p:cNvSpPr txBox="1"/>
          <p:nvPr/>
        </p:nvSpPr>
        <p:spPr>
          <a:xfrm>
            <a:off x="7319962" y="3611722"/>
            <a:ext cx="895985" cy="369332"/>
          </a:xfrm>
          <a:prstGeom prst="rect">
            <a:avLst/>
          </a:prstGeom>
          <a:noFill/>
          <a:ln>
            <a:solidFill>
              <a:schemeClr val="tx2">
                <a:lumMod val="75000"/>
              </a:schemeClr>
            </a:solidFill>
          </a:ln>
        </p:spPr>
        <p:txBody>
          <a:bodyPr wrap="square" rtlCol="0">
            <a:spAutoFit/>
          </a:bodyPr>
          <a:lstStyle/>
          <a:p>
            <a:r>
              <a:rPr lang="en-US">
                <a:latin typeface="Nunito Sans" pitchFamily="2" charset="77"/>
              </a:rPr>
              <a:t>Close</a:t>
            </a:r>
          </a:p>
        </p:txBody>
      </p:sp>
    </p:spTree>
    <p:extLst>
      <p:ext uri="{BB962C8B-B14F-4D97-AF65-F5344CB8AC3E}">
        <p14:creationId xmlns:p14="http://schemas.microsoft.com/office/powerpoint/2010/main" val="2496728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2FB8C-B690-40DA-B42E-9F25EFF04086}"/>
              </a:ext>
            </a:extLst>
          </p:cNvPr>
          <p:cNvSpPr txBox="1"/>
          <p:nvPr/>
        </p:nvSpPr>
        <p:spPr>
          <a:xfrm>
            <a:off x="8426477" y="71561"/>
            <a:ext cx="1417376" cy="369332"/>
          </a:xfrm>
          <a:prstGeom prst="rect">
            <a:avLst/>
          </a:prstGeom>
          <a:noFill/>
        </p:spPr>
        <p:txBody>
          <a:bodyPr wrap="none" rtlCol="0">
            <a:spAutoFit/>
          </a:bodyPr>
          <a:lstStyle/>
          <a:p>
            <a:r>
              <a:rPr lang="en-US">
                <a:solidFill>
                  <a:schemeClr val="bg1"/>
                </a:solidFill>
                <a:latin typeface="Nunito Sans" panose="00000500000000000000" pitchFamily="2" charset="0"/>
              </a:rPr>
              <a:t>Registering</a:t>
            </a:r>
            <a:r>
              <a:rPr lang="en-US"/>
              <a:t> </a:t>
            </a:r>
          </a:p>
        </p:txBody>
      </p:sp>
      <p:pic>
        <p:nvPicPr>
          <p:cNvPr id="5" name="Picture 4">
            <a:extLst>
              <a:ext uri="{FF2B5EF4-FFF2-40B4-BE49-F238E27FC236}">
                <a16:creationId xmlns:a16="http://schemas.microsoft.com/office/drawing/2014/main" id="{241FAF02-D287-4CD9-AA22-7703DCEF3D32}"/>
              </a:ext>
            </a:extLst>
          </p:cNvPr>
          <p:cNvPicPr>
            <a:picLocks noChangeAspect="1"/>
          </p:cNvPicPr>
          <p:nvPr/>
        </p:nvPicPr>
        <p:blipFill>
          <a:blip r:embed="rId2"/>
          <a:stretch>
            <a:fillRect/>
          </a:stretch>
        </p:blipFill>
        <p:spPr>
          <a:xfrm>
            <a:off x="591494" y="858740"/>
            <a:ext cx="2206256" cy="2857500"/>
          </a:xfrm>
          <a:prstGeom prst="rect">
            <a:avLst/>
          </a:prstGeom>
        </p:spPr>
      </p:pic>
      <p:pic>
        <p:nvPicPr>
          <p:cNvPr id="6" name="Picture 5">
            <a:extLst>
              <a:ext uri="{FF2B5EF4-FFF2-40B4-BE49-F238E27FC236}">
                <a16:creationId xmlns:a16="http://schemas.microsoft.com/office/drawing/2014/main" id="{ABD67909-19CA-4C82-869F-B797778592E4}"/>
              </a:ext>
            </a:extLst>
          </p:cNvPr>
          <p:cNvPicPr>
            <a:picLocks noChangeAspect="1"/>
          </p:cNvPicPr>
          <p:nvPr/>
        </p:nvPicPr>
        <p:blipFill>
          <a:blip r:embed="rId3"/>
          <a:stretch>
            <a:fillRect/>
          </a:stretch>
        </p:blipFill>
        <p:spPr>
          <a:xfrm>
            <a:off x="3241150" y="858740"/>
            <a:ext cx="2994660" cy="2857500"/>
          </a:xfrm>
          <a:prstGeom prst="rect">
            <a:avLst/>
          </a:prstGeom>
        </p:spPr>
      </p:pic>
      <p:pic>
        <p:nvPicPr>
          <p:cNvPr id="7" name="Picture 6">
            <a:extLst>
              <a:ext uri="{FF2B5EF4-FFF2-40B4-BE49-F238E27FC236}">
                <a16:creationId xmlns:a16="http://schemas.microsoft.com/office/drawing/2014/main" id="{F9EF40BE-6557-4A4C-AEC1-13ED3E2CC37B}"/>
              </a:ext>
            </a:extLst>
          </p:cNvPr>
          <p:cNvPicPr>
            <a:picLocks noChangeAspect="1"/>
          </p:cNvPicPr>
          <p:nvPr/>
        </p:nvPicPr>
        <p:blipFill>
          <a:blip r:embed="rId4"/>
          <a:stretch>
            <a:fillRect/>
          </a:stretch>
        </p:blipFill>
        <p:spPr>
          <a:xfrm>
            <a:off x="6679210" y="858740"/>
            <a:ext cx="2905198" cy="2857500"/>
          </a:xfrm>
          <a:prstGeom prst="rect">
            <a:avLst/>
          </a:prstGeom>
        </p:spPr>
      </p:pic>
      <p:pic>
        <p:nvPicPr>
          <p:cNvPr id="9" name="Picture 8">
            <a:extLst>
              <a:ext uri="{FF2B5EF4-FFF2-40B4-BE49-F238E27FC236}">
                <a16:creationId xmlns:a16="http://schemas.microsoft.com/office/drawing/2014/main" id="{33F90B81-D2D3-4B86-9EAC-6AB40E7973A1}"/>
              </a:ext>
            </a:extLst>
          </p:cNvPr>
          <p:cNvPicPr>
            <a:picLocks noChangeAspect="1"/>
          </p:cNvPicPr>
          <p:nvPr/>
        </p:nvPicPr>
        <p:blipFill rotWithShape="1">
          <a:blip r:embed="rId5"/>
          <a:srcRect t="25200" b="11207"/>
          <a:stretch/>
        </p:blipFill>
        <p:spPr>
          <a:xfrm>
            <a:off x="1410984" y="3954779"/>
            <a:ext cx="7338032" cy="1389759"/>
          </a:xfrm>
          <a:prstGeom prst="rect">
            <a:avLst/>
          </a:prstGeom>
          <a:ln>
            <a:solidFill>
              <a:schemeClr val="accent2"/>
            </a:solidFill>
          </a:ln>
        </p:spPr>
      </p:pic>
      <p:pic>
        <p:nvPicPr>
          <p:cNvPr id="11" name="Picture 10" descr="A picture containing food&#10;&#10;Description automatically generated">
            <a:extLst>
              <a:ext uri="{FF2B5EF4-FFF2-40B4-BE49-F238E27FC236}">
                <a16:creationId xmlns:a16="http://schemas.microsoft.com/office/drawing/2014/main" id="{74403F2D-DD72-4952-AE61-C3D9CFBF2F6E}"/>
              </a:ext>
            </a:extLst>
          </p:cNvPr>
          <p:cNvPicPr>
            <a:picLocks noChangeAspect="1"/>
          </p:cNvPicPr>
          <p:nvPr/>
        </p:nvPicPr>
        <p:blipFill rotWithShape="1">
          <a:blip r:embed="rId6"/>
          <a:srcRect l="15798" t="13696" r="7586" b="15852"/>
          <a:stretch/>
        </p:blipFill>
        <p:spPr>
          <a:xfrm>
            <a:off x="336405" y="659957"/>
            <a:ext cx="510177" cy="469128"/>
          </a:xfrm>
          <a:prstGeom prst="flowChartConnector">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82195B60-4BA1-469A-8640-9079ECA8B50D}"/>
              </a:ext>
            </a:extLst>
          </p:cNvPr>
          <p:cNvSpPr txBox="1"/>
          <p:nvPr/>
        </p:nvSpPr>
        <p:spPr>
          <a:xfrm>
            <a:off x="414330" y="709855"/>
            <a:ext cx="322524" cy="369332"/>
          </a:xfrm>
          <a:prstGeom prst="rect">
            <a:avLst/>
          </a:prstGeom>
          <a:noFill/>
        </p:spPr>
        <p:txBody>
          <a:bodyPr wrap="none" rtlCol="0">
            <a:spAutoFit/>
          </a:bodyPr>
          <a:lstStyle/>
          <a:p>
            <a:r>
              <a:rPr lang="en-US" b="1">
                <a:solidFill>
                  <a:schemeClr val="bg1"/>
                </a:solidFill>
                <a:latin typeface="Nunito Sans" panose="00000500000000000000" pitchFamily="2" charset="0"/>
              </a:rPr>
              <a:t>1</a:t>
            </a:r>
          </a:p>
        </p:txBody>
      </p:sp>
      <p:pic>
        <p:nvPicPr>
          <p:cNvPr id="14" name="Picture 13" descr="A picture containing food&#10;&#10;Description automatically generated">
            <a:extLst>
              <a:ext uri="{FF2B5EF4-FFF2-40B4-BE49-F238E27FC236}">
                <a16:creationId xmlns:a16="http://schemas.microsoft.com/office/drawing/2014/main" id="{F0F83BD6-5D1A-4967-84F4-5701EF347AD7}"/>
              </a:ext>
            </a:extLst>
          </p:cNvPr>
          <p:cNvPicPr>
            <a:picLocks noChangeAspect="1"/>
          </p:cNvPicPr>
          <p:nvPr/>
        </p:nvPicPr>
        <p:blipFill rotWithShape="1">
          <a:blip r:embed="rId6"/>
          <a:srcRect l="15798" t="13696" r="7586" b="15852"/>
          <a:stretch/>
        </p:blipFill>
        <p:spPr>
          <a:xfrm>
            <a:off x="3001963" y="663932"/>
            <a:ext cx="510177" cy="469128"/>
          </a:xfrm>
          <a:prstGeom prst="flowChartConnector">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A515A09F-EB55-4731-A977-7528AC1BB4BE}"/>
              </a:ext>
            </a:extLst>
          </p:cNvPr>
          <p:cNvSpPr txBox="1"/>
          <p:nvPr/>
        </p:nvSpPr>
        <p:spPr>
          <a:xfrm>
            <a:off x="3079888" y="713830"/>
            <a:ext cx="324128" cy="369332"/>
          </a:xfrm>
          <a:prstGeom prst="rect">
            <a:avLst/>
          </a:prstGeom>
          <a:noFill/>
        </p:spPr>
        <p:txBody>
          <a:bodyPr wrap="none" rtlCol="0">
            <a:spAutoFit/>
          </a:bodyPr>
          <a:lstStyle/>
          <a:p>
            <a:r>
              <a:rPr lang="en-US" b="1">
                <a:solidFill>
                  <a:schemeClr val="bg1"/>
                </a:solidFill>
                <a:latin typeface="Nunito Sans" panose="00000500000000000000" pitchFamily="2" charset="0"/>
              </a:rPr>
              <a:t>2</a:t>
            </a:r>
          </a:p>
        </p:txBody>
      </p:sp>
      <p:pic>
        <p:nvPicPr>
          <p:cNvPr id="16" name="Picture 15" descr="A picture containing food&#10;&#10;Description automatically generated">
            <a:extLst>
              <a:ext uri="{FF2B5EF4-FFF2-40B4-BE49-F238E27FC236}">
                <a16:creationId xmlns:a16="http://schemas.microsoft.com/office/drawing/2014/main" id="{F0C7C677-146F-41E5-A8AB-ED039F4D552A}"/>
              </a:ext>
            </a:extLst>
          </p:cNvPr>
          <p:cNvPicPr>
            <a:picLocks noChangeAspect="1"/>
          </p:cNvPicPr>
          <p:nvPr/>
        </p:nvPicPr>
        <p:blipFill rotWithShape="1">
          <a:blip r:embed="rId6"/>
          <a:srcRect l="15798" t="13696" r="7586" b="15852"/>
          <a:stretch/>
        </p:blipFill>
        <p:spPr>
          <a:xfrm>
            <a:off x="6493061" y="709855"/>
            <a:ext cx="510177" cy="469128"/>
          </a:xfrm>
          <a:prstGeom prst="flowChartConnector">
            <a:avLst/>
          </a:prstGeom>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43F0975F-1338-4E15-A0E8-CD56CE4CA421}"/>
              </a:ext>
            </a:extLst>
          </p:cNvPr>
          <p:cNvSpPr txBox="1"/>
          <p:nvPr/>
        </p:nvSpPr>
        <p:spPr>
          <a:xfrm>
            <a:off x="6570986" y="759753"/>
            <a:ext cx="324128" cy="369332"/>
          </a:xfrm>
          <a:prstGeom prst="rect">
            <a:avLst/>
          </a:prstGeom>
          <a:noFill/>
        </p:spPr>
        <p:txBody>
          <a:bodyPr wrap="none" rtlCol="0">
            <a:spAutoFit/>
          </a:bodyPr>
          <a:lstStyle/>
          <a:p>
            <a:r>
              <a:rPr lang="en-US" b="1">
                <a:solidFill>
                  <a:schemeClr val="bg1"/>
                </a:solidFill>
                <a:latin typeface="Nunito Sans" panose="00000500000000000000" pitchFamily="2" charset="0"/>
              </a:rPr>
              <a:t>3</a:t>
            </a:r>
          </a:p>
        </p:txBody>
      </p:sp>
      <p:pic>
        <p:nvPicPr>
          <p:cNvPr id="18" name="Picture 17" descr="A picture containing food&#10;&#10;Description automatically generated">
            <a:extLst>
              <a:ext uri="{FF2B5EF4-FFF2-40B4-BE49-F238E27FC236}">
                <a16:creationId xmlns:a16="http://schemas.microsoft.com/office/drawing/2014/main" id="{2EE19052-CFB0-40EB-A8DB-4EC00A76E1D4}"/>
              </a:ext>
            </a:extLst>
          </p:cNvPr>
          <p:cNvPicPr>
            <a:picLocks noChangeAspect="1"/>
          </p:cNvPicPr>
          <p:nvPr/>
        </p:nvPicPr>
        <p:blipFill rotWithShape="1">
          <a:blip r:embed="rId6"/>
          <a:srcRect l="15798" t="13696" r="7586" b="15852"/>
          <a:stretch/>
        </p:blipFill>
        <p:spPr>
          <a:xfrm>
            <a:off x="1171797" y="3815227"/>
            <a:ext cx="510177" cy="469128"/>
          </a:xfrm>
          <a:prstGeom prst="flowChartConnector">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58448E5E-9313-4648-BBE5-AFA189E966EF}"/>
              </a:ext>
            </a:extLst>
          </p:cNvPr>
          <p:cNvSpPr txBox="1"/>
          <p:nvPr/>
        </p:nvSpPr>
        <p:spPr>
          <a:xfrm>
            <a:off x="1249722" y="3865125"/>
            <a:ext cx="324128" cy="369332"/>
          </a:xfrm>
          <a:prstGeom prst="rect">
            <a:avLst/>
          </a:prstGeom>
          <a:noFill/>
        </p:spPr>
        <p:txBody>
          <a:bodyPr wrap="none" rtlCol="0">
            <a:spAutoFit/>
          </a:bodyPr>
          <a:lstStyle/>
          <a:p>
            <a:r>
              <a:rPr lang="en-US" b="1">
                <a:solidFill>
                  <a:schemeClr val="bg1"/>
                </a:solidFill>
                <a:latin typeface="Nunito Sans" panose="00000500000000000000" pitchFamily="2" charset="0"/>
              </a:rPr>
              <a:t>4</a:t>
            </a:r>
          </a:p>
        </p:txBody>
      </p:sp>
    </p:spTree>
    <p:extLst>
      <p:ext uri="{BB962C8B-B14F-4D97-AF65-F5344CB8AC3E}">
        <p14:creationId xmlns:p14="http://schemas.microsoft.com/office/powerpoint/2010/main" val="3874841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chart, bubble chart&#10;&#10;Description automatically generated">
            <a:extLst>
              <a:ext uri="{FF2B5EF4-FFF2-40B4-BE49-F238E27FC236}">
                <a16:creationId xmlns:a16="http://schemas.microsoft.com/office/drawing/2014/main" id="{B00D2DC7-C8FE-4A3A-95D2-C979F93CC3A2}"/>
              </a:ext>
            </a:extLst>
          </p:cNvPr>
          <p:cNvPicPr>
            <a:picLocks noChangeAspect="1"/>
          </p:cNvPicPr>
          <p:nvPr/>
        </p:nvPicPr>
        <p:blipFill>
          <a:blip r:embed="rId2"/>
          <a:stretch>
            <a:fillRect/>
          </a:stretch>
        </p:blipFill>
        <p:spPr>
          <a:xfrm>
            <a:off x="1461632" y="949840"/>
            <a:ext cx="7081917" cy="3983577"/>
          </a:xfrm>
          <a:prstGeom prst="rect">
            <a:avLst/>
          </a:prstGeom>
          <a:noFill/>
        </p:spPr>
      </p:pic>
    </p:spTree>
    <p:extLst>
      <p:ext uri="{BB962C8B-B14F-4D97-AF65-F5344CB8AC3E}">
        <p14:creationId xmlns:p14="http://schemas.microsoft.com/office/powerpoint/2010/main" val="155496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Placeholder 1">
            <a:extLst>
              <a:ext uri="{FF2B5EF4-FFF2-40B4-BE49-F238E27FC236}">
                <a16:creationId xmlns:a16="http://schemas.microsoft.com/office/drawing/2014/main" id="{D46177DB-8F80-634B-A363-F2B790620291}"/>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6562" name="Text Placeholder 2">
            <a:extLst>
              <a:ext uri="{FF2B5EF4-FFF2-40B4-BE49-F238E27FC236}">
                <a16:creationId xmlns:a16="http://schemas.microsoft.com/office/drawing/2014/main" id="{D26B59E8-8076-1F4A-BF99-FED1731ECB62}"/>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Home</a:t>
            </a:r>
          </a:p>
        </p:txBody>
      </p:sp>
      <p:pic>
        <p:nvPicPr>
          <p:cNvPr id="66563" name="Picture 5" descr="A close up of a logo&#10;&#10;Description automatically generated">
            <a:extLst>
              <a:ext uri="{FF2B5EF4-FFF2-40B4-BE49-F238E27FC236}">
                <a16:creationId xmlns:a16="http://schemas.microsoft.com/office/drawing/2014/main" id="{ED2CB95A-DFAA-1F48-89A7-C2127DAE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3675063"/>
            <a:ext cx="8696325"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A screen shot of a computer&#10;&#10;Description automatically generated">
            <a:extLst>
              <a:ext uri="{FF2B5EF4-FFF2-40B4-BE49-F238E27FC236}">
                <a16:creationId xmlns:a16="http://schemas.microsoft.com/office/drawing/2014/main" id="{85C60243-1284-2E44-BEF3-80023D18F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514350"/>
            <a:ext cx="4440238"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D4F0B86A-A48A-AA4C-90A9-06E5B9A9FB99}"/>
              </a:ext>
            </a:extLst>
          </p:cNvPr>
          <p:cNvSpPr/>
          <p:nvPr/>
        </p:nvSpPr>
        <p:spPr>
          <a:xfrm>
            <a:off x="3325813" y="3892550"/>
            <a:ext cx="903287" cy="109537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Placeholder 1">
            <a:extLst>
              <a:ext uri="{FF2B5EF4-FFF2-40B4-BE49-F238E27FC236}">
                <a16:creationId xmlns:a16="http://schemas.microsoft.com/office/drawing/2014/main" id="{0FDFCAA6-025D-4246-BBFF-E4340BF9FBFD}"/>
              </a:ext>
            </a:extLst>
          </p:cNvPr>
          <p:cNvSpPr>
            <a:spLocks noGrp="1" noChangeArrowheads="1"/>
          </p:cNvSpPr>
          <p:nvPr>
            <p:ph type="body" sz="quarter" idx="10"/>
          </p:nvPr>
        </p:nvSpPr>
        <p:spPr bwMode="auto">
          <a:xfrm>
            <a:off x="1139825" y="73342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107522" name="Text Placeholder 2">
            <a:extLst>
              <a:ext uri="{FF2B5EF4-FFF2-40B4-BE49-F238E27FC236}">
                <a16:creationId xmlns:a16="http://schemas.microsoft.com/office/drawing/2014/main" id="{2A09B653-2041-1848-811D-C871E4B24566}"/>
              </a:ext>
            </a:extLst>
          </p:cNvPr>
          <p:cNvSpPr>
            <a:spLocks noGrp="1" noChangeArrowheads="1"/>
          </p:cNvSpPr>
          <p:nvPr>
            <p:ph type="body" sz="quarter" idx="11"/>
          </p:nvPr>
        </p:nvSpPr>
        <p:spPr bwMode="auto">
          <a:xfrm>
            <a:off x="1139825" y="104298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Whiteboard</a:t>
            </a:r>
          </a:p>
          <a:p>
            <a:pPr eaLnBrk="1" hangingPunct="1"/>
            <a:endParaRPr lang="en-US" altLang="en-US"/>
          </a:p>
        </p:txBody>
      </p:sp>
      <p:pic>
        <p:nvPicPr>
          <p:cNvPr id="107523" name="Picture 5" descr="A close up of a logo&#10;&#10;Description automatically generated">
            <a:extLst>
              <a:ext uri="{FF2B5EF4-FFF2-40B4-BE49-F238E27FC236}">
                <a16:creationId xmlns:a16="http://schemas.microsoft.com/office/drawing/2014/main" id="{D47854E9-602E-1942-B0DC-D6E7BC3E4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3556000"/>
            <a:ext cx="86979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A screenshot of a computer screen&#10;&#10;Description automatically generated">
            <a:extLst>
              <a:ext uri="{FF2B5EF4-FFF2-40B4-BE49-F238E27FC236}">
                <a16:creationId xmlns:a16="http://schemas.microsoft.com/office/drawing/2014/main" id="{B302A489-7C2C-674D-8CFC-99B6A13D0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575" y="733425"/>
            <a:ext cx="49276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3328D5F3-9E56-0341-9B2C-2693B7C56EC4}"/>
              </a:ext>
            </a:extLst>
          </p:cNvPr>
          <p:cNvSpPr/>
          <p:nvPr/>
        </p:nvSpPr>
        <p:spPr>
          <a:xfrm>
            <a:off x="4219575" y="3730625"/>
            <a:ext cx="996950" cy="1138238"/>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107526" name="Picture 7" descr="A close up of a sign&#10;&#10;Description automatically generated">
            <a:extLst>
              <a:ext uri="{FF2B5EF4-FFF2-40B4-BE49-F238E27FC236}">
                <a16:creationId xmlns:a16="http://schemas.microsoft.com/office/drawing/2014/main" id="{AF4112AC-E509-F14D-BC06-D4942F56F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 y="733425"/>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426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Placeholder 1">
            <a:extLst>
              <a:ext uri="{FF2B5EF4-FFF2-40B4-BE49-F238E27FC236}">
                <a16:creationId xmlns:a16="http://schemas.microsoft.com/office/drawing/2014/main" id="{7F2D882C-BB14-F54D-952E-560731A718F3}"/>
              </a:ext>
            </a:extLst>
          </p:cNvPr>
          <p:cNvSpPr>
            <a:spLocks noGrp="1" noChangeArrowheads="1"/>
          </p:cNvSpPr>
          <p:nvPr>
            <p:ph type="body" sz="quarter" idx="10"/>
          </p:nvPr>
        </p:nvSpPr>
        <p:spPr bwMode="auto">
          <a:xfrm>
            <a:off x="312016" y="560547"/>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Whiteboard</a:t>
            </a:r>
          </a:p>
        </p:txBody>
      </p:sp>
      <p:sp>
        <p:nvSpPr>
          <p:cNvPr id="110594" name="Text Placeholder 2">
            <a:extLst>
              <a:ext uri="{FF2B5EF4-FFF2-40B4-BE49-F238E27FC236}">
                <a16:creationId xmlns:a16="http://schemas.microsoft.com/office/drawing/2014/main" id="{2ABD57C6-7624-E943-8790-16D0ED44B692}"/>
              </a:ext>
            </a:extLst>
          </p:cNvPr>
          <p:cNvSpPr>
            <a:spLocks noGrp="1" noChangeArrowheads="1"/>
          </p:cNvSpPr>
          <p:nvPr>
            <p:ph type="body" sz="quarter" idx="11"/>
          </p:nvPr>
        </p:nvSpPr>
        <p:spPr bwMode="auto">
          <a:xfrm>
            <a:off x="364476" y="936833"/>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Your Turn</a:t>
            </a:r>
          </a:p>
        </p:txBody>
      </p:sp>
      <p:pic>
        <p:nvPicPr>
          <p:cNvPr id="110595" name="Picture 3">
            <a:extLst>
              <a:ext uri="{FF2B5EF4-FFF2-40B4-BE49-F238E27FC236}">
                <a16:creationId xmlns:a16="http://schemas.microsoft.com/office/drawing/2014/main" id="{5EBDD048-EBD4-894E-9278-89AC22900C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02" t="10883" r="14623" b="8485"/>
          <a:stretch/>
        </p:blipFill>
        <p:spPr bwMode="auto">
          <a:xfrm>
            <a:off x="280702" y="2467811"/>
            <a:ext cx="1708231" cy="17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B26C46-ACC4-0843-BC23-B997EFDDC60D}"/>
              </a:ext>
            </a:extLst>
          </p:cNvPr>
          <p:cNvSpPr txBox="1"/>
          <p:nvPr/>
        </p:nvSpPr>
        <p:spPr>
          <a:xfrm>
            <a:off x="2789238" y="1204913"/>
            <a:ext cx="5144940" cy="415498"/>
          </a:xfrm>
          <a:prstGeom prst="rect">
            <a:avLst/>
          </a:prstGeom>
          <a:noFill/>
        </p:spPr>
        <p:txBody>
          <a:bodyPr wrap="square">
            <a:spAutoFit/>
          </a:bodyPr>
          <a:lstStyle/>
          <a:p>
            <a:pPr marL="285750" indent="-285750">
              <a:buFont typeface="Arial" panose="020B0604020202020204" pitchFamily="34" charset="0"/>
              <a:buChar char="•"/>
              <a:defRPr/>
            </a:pPr>
            <a:endParaRPr lang="en-US" sz="2100"/>
          </a:p>
        </p:txBody>
      </p:sp>
      <p:sp>
        <p:nvSpPr>
          <p:cNvPr id="3" name="Rectangle 2">
            <a:extLst>
              <a:ext uri="{FF2B5EF4-FFF2-40B4-BE49-F238E27FC236}">
                <a16:creationId xmlns:a16="http://schemas.microsoft.com/office/drawing/2014/main" id="{25B3C39E-8DB1-D048-986A-E07BAEB3A534}"/>
              </a:ext>
            </a:extLst>
          </p:cNvPr>
          <p:cNvSpPr/>
          <p:nvPr/>
        </p:nvSpPr>
        <p:spPr>
          <a:xfrm>
            <a:off x="2074005" y="399698"/>
            <a:ext cx="9700591" cy="5509200"/>
          </a:xfrm>
          <a:prstGeom prst="rect">
            <a:avLst/>
          </a:prstGeom>
        </p:spPr>
        <p:txBody>
          <a:bodyPr wrap="square">
            <a:spAutoFit/>
          </a:bodyPr>
          <a:lstStyle/>
          <a:p>
            <a:pPr marL="1587" defTabSz="914400">
              <a:lnSpc>
                <a:spcPct val="150000"/>
              </a:lnSpc>
              <a:tabLst>
                <a:tab pos="457200" algn="l"/>
              </a:tabLst>
            </a:pPr>
            <a:r>
              <a:rPr lang="en-US" altLang="en-US" sz="1600" b="1">
                <a:latin typeface="Nunito Sans" pitchFamily="2" charset="77"/>
              </a:rPr>
              <a:t>Open the Whiteboard</a:t>
            </a:r>
          </a:p>
          <a:p>
            <a:pPr marL="742950" lvl="1" indent="-285750" defTabSz="914400">
              <a:lnSpc>
                <a:spcPct val="150000"/>
              </a:lnSpc>
              <a:buFont typeface="Arial" panose="020B0604020202020204" pitchFamily="34" charset="0"/>
              <a:buChar char="•"/>
              <a:tabLst>
                <a:tab pos="457200" algn="l"/>
              </a:tabLst>
            </a:pPr>
            <a:r>
              <a:rPr lang="en-US" altLang="en-US" sz="1600">
                <a:latin typeface="Nunito Sans" pitchFamily="2" charset="77"/>
                <a:ea typeface="Century Gothic Pro"/>
                <a:cs typeface="Century Gothic Pro"/>
              </a:rPr>
              <a:t>begin writing with multiple points of touch – you can change color if you like</a:t>
            </a:r>
            <a:endParaRPr lang="en-US" altLang="en-US" sz="1600">
              <a:latin typeface="Nunito Sans" pitchFamily="2" charset="77"/>
            </a:endParaRPr>
          </a:p>
          <a:p>
            <a:pPr marL="742950" lvl="1" indent="-285750" defTabSz="914400">
              <a:lnSpc>
                <a:spcPct val="150000"/>
              </a:lnSpc>
              <a:buFont typeface="Arial" panose="020B0604020202020204" pitchFamily="34" charset="0"/>
              <a:buChar char="•"/>
              <a:tabLst>
                <a:tab pos="457200" algn="l"/>
              </a:tabLst>
            </a:pPr>
            <a:r>
              <a:rPr lang="en-US" altLang="en-US" sz="1600">
                <a:latin typeface="Nunito Sans" pitchFamily="2" charset="77"/>
                <a:ea typeface="Century Gothic Pro"/>
                <a:cs typeface="Century Gothic Pro"/>
              </a:rPr>
              <a:t>switch to selector tool – move or resize (pinch) your annotations</a:t>
            </a:r>
            <a:endParaRPr lang="en-US" altLang="en-US" sz="1600">
              <a:latin typeface="Nunito Sans" pitchFamily="2" charset="77"/>
            </a:endParaRPr>
          </a:p>
          <a:p>
            <a:pPr marL="742950" lvl="1" indent="-285750" defTabSz="914400">
              <a:lnSpc>
                <a:spcPct val="150000"/>
              </a:lnSpc>
              <a:buFont typeface="Arial" panose="020B0604020202020204" pitchFamily="34" charset="0"/>
              <a:buChar char="•"/>
              <a:tabLst>
                <a:tab pos="457200" algn="l"/>
              </a:tabLst>
            </a:pPr>
            <a:r>
              <a:rPr lang="en-US" altLang="en-US" sz="1600">
                <a:latin typeface="Nunito Sans" pitchFamily="2" charset="77"/>
                <a:ea typeface="Century Gothic Pro"/>
                <a:cs typeface="Century Gothic Pro"/>
              </a:rPr>
              <a:t>change the background (color and/or built-in backgrounds)</a:t>
            </a:r>
            <a:endParaRPr lang="en-US" altLang="en-US" sz="1600">
              <a:latin typeface="Nunito Sans" pitchFamily="2" charset="77"/>
            </a:endParaRPr>
          </a:p>
          <a:p>
            <a:pPr marL="742950" lvl="1" indent="-285750" defTabSz="914400">
              <a:lnSpc>
                <a:spcPct val="150000"/>
              </a:lnSpc>
              <a:buFont typeface="Arial" panose="020B0604020202020204" pitchFamily="34" charset="0"/>
              <a:buChar char="•"/>
              <a:tabLst>
                <a:tab pos="457200" algn="l"/>
              </a:tabLst>
            </a:pPr>
            <a:r>
              <a:rPr lang="en-US" altLang="en-US" sz="1600">
                <a:latin typeface="Nunito Sans" pitchFamily="2" charset="77"/>
                <a:ea typeface="Century Gothic Pro"/>
                <a:cs typeface="Century Gothic Pro"/>
              </a:rPr>
              <a:t>add a chart or graph then resize with pinch and zoom, move with touch</a:t>
            </a:r>
            <a:endParaRPr lang="en-US" altLang="en-US" sz="1600">
              <a:latin typeface="Nunito Sans" pitchFamily="2" charset="77"/>
            </a:endParaRPr>
          </a:p>
          <a:p>
            <a:pPr marL="742950" lvl="1" indent="-285750" defTabSz="914400">
              <a:lnSpc>
                <a:spcPct val="150000"/>
              </a:lnSpc>
              <a:buFont typeface="Arial" panose="020B0604020202020204" pitchFamily="34" charset="0"/>
              <a:buChar char="•"/>
              <a:tabLst>
                <a:tab pos="457200" algn="l"/>
              </a:tabLst>
            </a:pPr>
            <a:r>
              <a:rPr lang="en-US" altLang="en-US" sz="1600">
                <a:latin typeface="Nunito Sans" pitchFamily="2" charset="77"/>
                <a:ea typeface="Century Gothic Pro"/>
                <a:cs typeface="Century Gothic Pro"/>
              </a:rPr>
              <a:t>move to new space in infinite canvas</a:t>
            </a:r>
            <a:endParaRPr lang="en-US" altLang="en-US" sz="1600">
              <a:latin typeface="Nunito Sans" pitchFamily="2" charset="77"/>
            </a:endParaRPr>
          </a:p>
          <a:p>
            <a:pPr marL="742950" lvl="1" indent="-285750" defTabSz="914400">
              <a:lnSpc>
                <a:spcPct val="150000"/>
              </a:lnSpc>
              <a:buFont typeface="Arial" panose="020B0604020202020204" pitchFamily="34" charset="0"/>
              <a:buChar char="•"/>
              <a:tabLst>
                <a:tab pos="457200" algn="l"/>
              </a:tabLst>
            </a:pPr>
            <a:r>
              <a:rPr lang="en-US" altLang="en-US" sz="1600">
                <a:latin typeface="Nunito Sans" pitchFamily="2" charset="77"/>
                <a:ea typeface="Century Gothic Pro"/>
                <a:cs typeface="Century Gothic Pro"/>
              </a:rPr>
              <a:t>use the ruler or protractor to trace along edge</a:t>
            </a:r>
          </a:p>
          <a:p>
            <a:pPr>
              <a:lnSpc>
                <a:spcPct val="150000"/>
              </a:lnSpc>
            </a:pPr>
            <a:r>
              <a:rPr lang="en-US" altLang="en-US" sz="1600" b="1">
                <a:latin typeface="Nunito Sans" pitchFamily="2" charset="77"/>
              </a:rPr>
              <a:t>Download ready-made Promethean Whiteboard Lessons &amp; Activities</a:t>
            </a:r>
          </a:p>
          <a:p>
            <a:pPr marL="742950" lvl="1" indent="-285750">
              <a:lnSpc>
                <a:spcPct val="150000"/>
              </a:lnSpc>
              <a:buFont typeface="Arial" panose="020B0604020202020204" pitchFamily="34" charset="0"/>
              <a:buChar char="•"/>
            </a:pPr>
            <a:r>
              <a:rPr lang="en-US" altLang="en-US" sz="1600">
                <a:latin typeface="Nunito Sans" pitchFamily="2" charset="77"/>
              </a:rPr>
              <a:t>open the app Locker</a:t>
            </a:r>
          </a:p>
          <a:p>
            <a:pPr marL="742950" lvl="1" indent="-285750">
              <a:lnSpc>
                <a:spcPct val="150000"/>
              </a:lnSpc>
              <a:buFont typeface="Arial" panose="020B0604020202020204" pitchFamily="34" charset="0"/>
              <a:buChar char="•"/>
            </a:pPr>
            <a:r>
              <a:rPr lang="en-US" altLang="en-US" sz="1600">
                <a:latin typeface="Nunito Sans" pitchFamily="2" charset="77"/>
              </a:rPr>
              <a:t>open Chromium and search: </a:t>
            </a:r>
            <a:r>
              <a:rPr lang="en-US" altLang="en-US" sz="1600" b="1">
                <a:latin typeface="Nunito Sans" pitchFamily="2" charset="77"/>
                <a:hlinkClick r:id="rId4">
                  <a:extLst>
                    <a:ext uri="{A12FA001-AC4F-418D-AE19-62706E023703}">
                      <ahyp:hlinkClr xmlns:ahyp="http://schemas.microsoft.com/office/drawing/2018/hyperlinkcolor" val="tx"/>
                    </a:ext>
                  </a:extLst>
                </a:hlinkClick>
              </a:rPr>
              <a:t>bit.ly/whiteboardshare</a:t>
            </a:r>
            <a:endParaRPr lang="en-US" altLang="en-US" sz="1600" b="1">
              <a:latin typeface="Nunito Sans" pitchFamily="2" charset="77"/>
            </a:endParaRPr>
          </a:p>
          <a:p>
            <a:pPr marL="742950" lvl="1" indent="-285750">
              <a:lnSpc>
                <a:spcPct val="150000"/>
              </a:lnSpc>
              <a:buFont typeface="Arial" panose="020B0604020202020204" pitchFamily="34" charset="0"/>
              <a:buChar char="•"/>
            </a:pPr>
            <a:r>
              <a:rPr lang="en-US" altLang="en-US" sz="1600">
                <a:latin typeface="Nunito Sans" pitchFamily="2" charset="77"/>
              </a:rPr>
              <a:t>you will be directed to a Google Drive folder with a variety of subjects</a:t>
            </a:r>
          </a:p>
          <a:p>
            <a:pPr marL="742950" lvl="1" indent="-285750">
              <a:lnSpc>
                <a:spcPct val="150000"/>
              </a:lnSpc>
              <a:buFont typeface="Arial" panose="020B0604020202020204" pitchFamily="34" charset="0"/>
              <a:buChar char="•"/>
            </a:pPr>
            <a:r>
              <a:rPr lang="en-US" altLang="en-US" sz="1600">
                <a:latin typeface="Nunito Sans" pitchFamily="2" charset="77"/>
              </a:rPr>
              <a:t>select your subject folder and tap on the PWB file you wish to download</a:t>
            </a:r>
          </a:p>
          <a:p>
            <a:pPr marL="742950" lvl="1" indent="-285750">
              <a:lnSpc>
                <a:spcPct val="150000"/>
              </a:lnSpc>
              <a:buFont typeface="Arial" panose="020B0604020202020204" pitchFamily="34" charset="0"/>
              <a:buChar char="•"/>
            </a:pPr>
            <a:r>
              <a:rPr lang="en-US" altLang="en-US" sz="1600" b="1">
                <a:latin typeface="Nunito Sans" pitchFamily="2" charset="77"/>
              </a:rPr>
              <a:t>Download</a:t>
            </a:r>
            <a:r>
              <a:rPr lang="en-US" altLang="en-US" sz="1600">
                <a:latin typeface="Nunito Sans" pitchFamily="2" charset="77"/>
              </a:rPr>
              <a:t> the whiteboard file – select </a:t>
            </a:r>
            <a:r>
              <a:rPr lang="en-US" altLang="en-US" sz="1600">
                <a:solidFill>
                  <a:srgbClr val="1966B4"/>
                </a:solidFill>
                <a:latin typeface="Nunito Sans" pitchFamily="2" charset="77"/>
              </a:rPr>
              <a:t>Open</a:t>
            </a:r>
            <a:r>
              <a:rPr lang="en-US" altLang="en-US" sz="1600">
                <a:latin typeface="Nunito Sans" pitchFamily="2" charset="77"/>
              </a:rPr>
              <a:t> to test the whiteboard</a:t>
            </a:r>
          </a:p>
          <a:p>
            <a:pPr lvl="1">
              <a:lnSpc>
                <a:spcPct val="150000"/>
              </a:lnSpc>
            </a:pPr>
            <a:r>
              <a:rPr lang="en-US" altLang="en-US" sz="1600">
                <a:latin typeface="Nunito Sans" pitchFamily="2" charset="77"/>
              </a:rPr>
              <a:t>     </a:t>
            </a:r>
          </a:p>
          <a:p>
            <a:pPr lvl="0" defTabSz="914400">
              <a:tabLst>
                <a:tab pos="457200" algn="l"/>
              </a:tabLst>
            </a:pPr>
            <a:endParaRPr lang="en-US" altLang="en-US" sz="1600"/>
          </a:p>
        </p:txBody>
      </p:sp>
      <p:pic>
        <p:nvPicPr>
          <p:cNvPr id="24" name="Picture 23">
            <a:extLst>
              <a:ext uri="{FF2B5EF4-FFF2-40B4-BE49-F238E27FC236}">
                <a16:creationId xmlns:a16="http://schemas.microsoft.com/office/drawing/2014/main" id="{D5359316-B148-6149-8FCD-BE4D196F51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239" y="1292433"/>
            <a:ext cx="342900" cy="304800"/>
          </a:xfrm>
          <a:prstGeom prst="rect">
            <a:avLst/>
          </a:prstGeom>
        </p:spPr>
      </p:pic>
      <p:pic>
        <p:nvPicPr>
          <p:cNvPr id="25" name="Picture 24" descr="A picture containing person, player, ball, drawing&#10;&#10;Description automatically generated">
            <a:extLst>
              <a:ext uri="{FF2B5EF4-FFF2-40B4-BE49-F238E27FC236}">
                <a16:creationId xmlns:a16="http://schemas.microsoft.com/office/drawing/2014/main" id="{DE154A86-0F25-A64C-BCFB-460B61E94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4537" y="1588385"/>
            <a:ext cx="272143" cy="304800"/>
          </a:xfrm>
          <a:prstGeom prst="rect">
            <a:avLst/>
          </a:prstGeom>
        </p:spPr>
      </p:pic>
      <p:pic>
        <p:nvPicPr>
          <p:cNvPr id="26" name="Picture 25" descr="A picture containing room, table&#10;&#10;Description automatically generated">
            <a:extLst>
              <a:ext uri="{FF2B5EF4-FFF2-40B4-BE49-F238E27FC236}">
                <a16:creationId xmlns:a16="http://schemas.microsoft.com/office/drawing/2014/main" id="{DEC82B4A-6215-2540-ABFB-C8DB69FCB9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1622" y="1967179"/>
            <a:ext cx="305958" cy="316885"/>
          </a:xfrm>
          <a:prstGeom prst="rect">
            <a:avLst/>
          </a:prstGeom>
        </p:spPr>
      </p:pic>
      <p:pic>
        <p:nvPicPr>
          <p:cNvPr id="27" name="Picture 26">
            <a:extLst>
              <a:ext uri="{FF2B5EF4-FFF2-40B4-BE49-F238E27FC236}">
                <a16:creationId xmlns:a16="http://schemas.microsoft.com/office/drawing/2014/main" id="{E7B9EAB5-5C35-7548-920D-240926D675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4250" y="2254386"/>
            <a:ext cx="292100" cy="304800"/>
          </a:xfrm>
          <a:prstGeom prst="rect">
            <a:avLst/>
          </a:prstGeom>
        </p:spPr>
      </p:pic>
      <p:pic>
        <p:nvPicPr>
          <p:cNvPr id="28" name="Picture 27">
            <a:extLst>
              <a:ext uri="{FF2B5EF4-FFF2-40B4-BE49-F238E27FC236}">
                <a16:creationId xmlns:a16="http://schemas.microsoft.com/office/drawing/2014/main" id="{CE96D617-036B-F442-BA79-B282C82791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1080" y="856499"/>
            <a:ext cx="355600" cy="355600"/>
          </a:xfrm>
          <a:prstGeom prst="rect">
            <a:avLst/>
          </a:prstGeom>
        </p:spPr>
      </p:pic>
      <p:pic>
        <p:nvPicPr>
          <p:cNvPr id="29" name="Picture 28" descr="A close up of a logo&#10;&#10;Description automatically generated">
            <a:extLst>
              <a:ext uri="{FF2B5EF4-FFF2-40B4-BE49-F238E27FC236}">
                <a16:creationId xmlns:a16="http://schemas.microsoft.com/office/drawing/2014/main" id="{C79371F1-5710-5B46-BCBC-A9BD85E6B5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650" y="2677584"/>
            <a:ext cx="393700" cy="330200"/>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75BF6F28-B798-BB4D-A2A1-949169C0C9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7912" y="3816805"/>
            <a:ext cx="285750" cy="279400"/>
          </a:xfrm>
          <a:prstGeom prst="rect">
            <a:avLst/>
          </a:prstGeom>
        </p:spPr>
      </p:pic>
      <p:pic>
        <p:nvPicPr>
          <p:cNvPr id="31" name="Picture 30" descr="A picture containing wheel, clock&#10;&#10;Description automatically generated">
            <a:extLst>
              <a:ext uri="{FF2B5EF4-FFF2-40B4-BE49-F238E27FC236}">
                <a16:creationId xmlns:a16="http://schemas.microsoft.com/office/drawing/2014/main" id="{B3F00D47-719C-AE49-A0F0-FB27D8E55B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08372" y="3416399"/>
            <a:ext cx="344830" cy="333150"/>
          </a:xfrm>
          <a:prstGeom prst="rect">
            <a:avLst/>
          </a:prstGeom>
        </p:spPr>
      </p:pic>
      <p:pic>
        <p:nvPicPr>
          <p:cNvPr id="32" name="Picture 31" descr="A close up of a logo&#10;&#10;Description automatically generated">
            <a:extLst>
              <a:ext uri="{FF2B5EF4-FFF2-40B4-BE49-F238E27FC236}">
                <a16:creationId xmlns:a16="http://schemas.microsoft.com/office/drawing/2014/main" id="{2E458400-F7B0-864D-AC19-528DA648A0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20854" y="4169905"/>
            <a:ext cx="342900" cy="330200"/>
          </a:xfrm>
          <a:prstGeom prst="rect">
            <a:avLst/>
          </a:prstGeom>
        </p:spPr>
      </p:pic>
      <p:pic>
        <p:nvPicPr>
          <p:cNvPr id="33" name="Picture 32" descr="A close up of a sign&#10;&#10;Description automatically generated">
            <a:extLst>
              <a:ext uri="{FF2B5EF4-FFF2-40B4-BE49-F238E27FC236}">
                <a16:creationId xmlns:a16="http://schemas.microsoft.com/office/drawing/2014/main" id="{36C561B3-D998-2144-B4D4-5471D077C8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1330" y="4911670"/>
            <a:ext cx="865350" cy="283058"/>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7D1AEB2B-0C22-1545-8609-7C848B1992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9503" y="1403391"/>
            <a:ext cx="652855" cy="652855"/>
          </a:xfrm>
          <a:prstGeom prst="rect">
            <a:avLst/>
          </a:prstGeom>
        </p:spPr>
      </p:pic>
    </p:spTree>
    <p:extLst>
      <p:ext uri="{BB962C8B-B14F-4D97-AF65-F5344CB8AC3E}">
        <p14:creationId xmlns:p14="http://schemas.microsoft.com/office/powerpoint/2010/main" val="2452732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Placeholder 1">
            <a:extLst>
              <a:ext uri="{FF2B5EF4-FFF2-40B4-BE49-F238E27FC236}">
                <a16:creationId xmlns:a16="http://schemas.microsoft.com/office/drawing/2014/main" id="{1D73C701-A5F3-3E41-8260-0F5DD85003EE}"/>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8610" name="Text Placeholder 2">
            <a:extLst>
              <a:ext uri="{FF2B5EF4-FFF2-40B4-BE49-F238E27FC236}">
                <a16:creationId xmlns:a16="http://schemas.microsoft.com/office/drawing/2014/main" id="{71734B97-5A4B-1640-85CF-3403C3E453ED}"/>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Capture</a:t>
            </a:r>
          </a:p>
        </p:txBody>
      </p:sp>
      <p:pic>
        <p:nvPicPr>
          <p:cNvPr id="68611" name="Picture 5" descr="A close up of a logo&#10;&#10;Description automatically generated">
            <a:extLst>
              <a:ext uri="{FF2B5EF4-FFF2-40B4-BE49-F238E27FC236}">
                <a16:creationId xmlns:a16="http://schemas.microsoft.com/office/drawing/2014/main" id="{B229833A-3142-AB4A-BFD9-8775FC131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3675063"/>
            <a:ext cx="8697913"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1FD8E9E9-66D4-954A-AD48-C8A51AC4E8AD}"/>
              </a:ext>
            </a:extLst>
          </p:cNvPr>
          <p:cNvSpPr/>
          <p:nvPr/>
        </p:nvSpPr>
        <p:spPr>
          <a:xfrm>
            <a:off x="5145088" y="3881438"/>
            <a:ext cx="869950" cy="107632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68613" name="Picture 2" descr="A close up of a camera&#10;&#10;Description automatically generated">
            <a:extLst>
              <a:ext uri="{FF2B5EF4-FFF2-40B4-BE49-F238E27FC236}">
                <a16:creationId xmlns:a16="http://schemas.microsoft.com/office/drawing/2014/main" id="{CE3FC75F-ABD2-4040-BC28-EE7033BB2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1528">
            <a:off x="5346700" y="1358900"/>
            <a:ext cx="28606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Placeholder 1">
            <a:extLst>
              <a:ext uri="{FF2B5EF4-FFF2-40B4-BE49-F238E27FC236}">
                <a16:creationId xmlns:a16="http://schemas.microsoft.com/office/drawing/2014/main" id="{1D73C701-A5F3-3E41-8260-0F5DD85003EE}"/>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8610" name="Text Placeholder 2">
            <a:extLst>
              <a:ext uri="{FF2B5EF4-FFF2-40B4-BE49-F238E27FC236}">
                <a16:creationId xmlns:a16="http://schemas.microsoft.com/office/drawing/2014/main" id="{71734B97-5A4B-1640-85CF-3403C3E453ED}"/>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Capture</a:t>
            </a:r>
          </a:p>
        </p:txBody>
      </p:sp>
      <p:pic>
        <p:nvPicPr>
          <p:cNvPr id="3" name="Picture 2" descr="Icon&#10;&#10;Description automatically generated">
            <a:extLst>
              <a:ext uri="{FF2B5EF4-FFF2-40B4-BE49-F238E27FC236}">
                <a16:creationId xmlns:a16="http://schemas.microsoft.com/office/drawing/2014/main" id="{A38D05B4-1889-C042-8AD2-EC6860D901BD}"/>
              </a:ext>
            </a:extLst>
          </p:cNvPr>
          <p:cNvPicPr>
            <a:picLocks noChangeAspect="1"/>
          </p:cNvPicPr>
          <p:nvPr/>
        </p:nvPicPr>
        <p:blipFill>
          <a:blip r:embed="rId2"/>
          <a:stretch>
            <a:fillRect/>
          </a:stretch>
        </p:blipFill>
        <p:spPr>
          <a:xfrm>
            <a:off x="301625" y="982980"/>
            <a:ext cx="495300" cy="355600"/>
          </a:xfrm>
          <a:prstGeom prst="rect">
            <a:avLst/>
          </a:prstGeom>
        </p:spPr>
      </p:pic>
      <p:pic>
        <p:nvPicPr>
          <p:cNvPr id="5" name="Picture 4" descr="A picture containing text, electronics, computer, screenshot&#10;&#10;Description automatically generated">
            <a:extLst>
              <a:ext uri="{FF2B5EF4-FFF2-40B4-BE49-F238E27FC236}">
                <a16:creationId xmlns:a16="http://schemas.microsoft.com/office/drawing/2014/main" id="{803FEBEE-22A7-F549-99F6-C692A96C7BF3}"/>
              </a:ext>
            </a:extLst>
          </p:cNvPr>
          <p:cNvPicPr>
            <a:picLocks noChangeAspect="1"/>
          </p:cNvPicPr>
          <p:nvPr/>
        </p:nvPicPr>
        <p:blipFill>
          <a:blip r:embed="rId3"/>
          <a:stretch>
            <a:fillRect/>
          </a:stretch>
        </p:blipFill>
        <p:spPr>
          <a:xfrm>
            <a:off x="1402138" y="1543050"/>
            <a:ext cx="7355723" cy="3444875"/>
          </a:xfrm>
          <a:prstGeom prst="rect">
            <a:avLst/>
          </a:prstGeom>
        </p:spPr>
      </p:pic>
    </p:spTree>
    <p:extLst>
      <p:ext uri="{BB962C8B-B14F-4D97-AF65-F5344CB8AC3E}">
        <p14:creationId xmlns:p14="http://schemas.microsoft.com/office/powerpoint/2010/main" val="2153422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Placeholder 1">
            <a:extLst>
              <a:ext uri="{FF2B5EF4-FFF2-40B4-BE49-F238E27FC236}">
                <a16:creationId xmlns:a16="http://schemas.microsoft.com/office/drawing/2014/main" id="{1A380F6B-A1CD-4944-81F0-CBC2D6096275}"/>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9634" name="Text Placeholder 2">
            <a:extLst>
              <a:ext uri="{FF2B5EF4-FFF2-40B4-BE49-F238E27FC236}">
                <a16:creationId xmlns:a16="http://schemas.microsoft.com/office/drawing/2014/main" id="{6C57C39B-1115-FE4F-92BD-11E360A181EF}"/>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Annotate</a:t>
            </a:r>
          </a:p>
        </p:txBody>
      </p:sp>
      <p:pic>
        <p:nvPicPr>
          <p:cNvPr id="69635" name="Picture 5" descr="A close up of a logo&#10;&#10;Description automatically generated">
            <a:extLst>
              <a:ext uri="{FF2B5EF4-FFF2-40B4-BE49-F238E27FC236}">
                <a16:creationId xmlns:a16="http://schemas.microsoft.com/office/drawing/2014/main" id="{EE8EC42F-C3CE-8842-A8CF-E46994916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3590925"/>
            <a:ext cx="86979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6EAF729A-0A95-074B-9E2B-201BF38DCF7F}"/>
              </a:ext>
            </a:extLst>
          </p:cNvPr>
          <p:cNvSpPr/>
          <p:nvPr/>
        </p:nvSpPr>
        <p:spPr>
          <a:xfrm>
            <a:off x="6008688" y="3814763"/>
            <a:ext cx="869950" cy="106997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69637" name="Picture 9">
            <a:extLst>
              <a:ext uri="{FF2B5EF4-FFF2-40B4-BE49-F238E27FC236}">
                <a16:creationId xmlns:a16="http://schemas.microsoft.com/office/drawing/2014/main" id="{8AFF5298-8335-9744-BD50-8CBC5A43C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3925" y="858838"/>
            <a:ext cx="86995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drawing&#10;&#10;Description automatically generated">
            <a:extLst>
              <a:ext uri="{FF2B5EF4-FFF2-40B4-BE49-F238E27FC236}">
                <a16:creationId xmlns:a16="http://schemas.microsoft.com/office/drawing/2014/main" id="{264F9796-BC43-F24C-B762-EA1ED7C30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74" y="769144"/>
            <a:ext cx="501651" cy="50165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Placeholder 1">
            <a:extLst>
              <a:ext uri="{FF2B5EF4-FFF2-40B4-BE49-F238E27FC236}">
                <a16:creationId xmlns:a16="http://schemas.microsoft.com/office/drawing/2014/main" id="{1A380F6B-A1CD-4944-81F0-CBC2D6096275}"/>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69634" name="Text Placeholder 2">
            <a:extLst>
              <a:ext uri="{FF2B5EF4-FFF2-40B4-BE49-F238E27FC236}">
                <a16:creationId xmlns:a16="http://schemas.microsoft.com/office/drawing/2014/main" id="{6C57C39B-1115-FE4F-92BD-11E360A181EF}"/>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Annotate</a:t>
            </a:r>
          </a:p>
        </p:txBody>
      </p:sp>
      <p:pic>
        <p:nvPicPr>
          <p:cNvPr id="3" name="Picture 2" descr="Graphical user interface, text, application&#10;&#10;Description automatically generated">
            <a:extLst>
              <a:ext uri="{FF2B5EF4-FFF2-40B4-BE49-F238E27FC236}">
                <a16:creationId xmlns:a16="http://schemas.microsoft.com/office/drawing/2014/main" id="{0C1BFB44-D43E-784C-99A5-6BB8B4E6F83E}"/>
              </a:ext>
            </a:extLst>
          </p:cNvPr>
          <p:cNvPicPr>
            <a:picLocks noChangeAspect="1"/>
          </p:cNvPicPr>
          <p:nvPr/>
        </p:nvPicPr>
        <p:blipFill>
          <a:blip r:embed="rId2"/>
          <a:stretch>
            <a:fillRect/>
          </a:stretch>
        </p:blipFill>
        <p:spPr>
          <a:xfrm>
            <a:off x="1138342" y="1371601"/>
            <a:ext cx="7699166" cy="345539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13BCF576-C774-3D4B-9661-5BAE09267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4" y="769144"/>
            <a:ext cx="501651" cy="501651"/>
          </a:xfrm>
          <a:prstGeom prst="rect">
            <a:avLst/>
          </a:prstGeom>
        </p:spPr>
      </p:pic>
    </p:spTree>
    <p:extLst>
      <p:ext uri="{BB962C8B-B14F-4D97-AF65-F5344CB8AC3E}">
        <p14:creationId xmlns:p14="http://schemas.microsoft.com/office/powerpoint/2010/main" val="398249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Placeholder 1">
            <a:extLst>
              <a:ext uri="{FF2B5EF4-FFF2-40B4-BE49-F238E27FC236}">
                <a16:creationId xmlns:a16="http://schemas.microsoft.com/office/drawing/2014/main" id="{21B9AC83-FBB9-6D4A-A23B-02468B1EF479}"/>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70658" name="Text Placeholder 2">
            <a:extLst>
              <a:ext uri="{FF2B5EF4-FFF2-40B4-BE49-F238E27FC236}">
                <a16:creationId xmlns:a16="http://schemas.microsoft.com/office/drawing/2014/main" id="{AB4E9CB1-A481-A14E-86C8-F282A20D8568}"/>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Source</a:t>
            </a:r>
          </a:p>
        </p:txBody>
      </p:sp>
      <p:pic>
        <p:nvPicPr>
          <p:cNvPr id="70659" name="Picture 5" descr="A close up of a logo&#10;&#10;Description automatically generated">
            <a:extLst>
              <a:ext uri="{FF2B5EF4-FFF2-40B4-BE49-F238E27FC236}">
                <a16:creationId xmlns:a16="http://schemas.microsoft.com/office/drawing/2014/main" id="{C8508E14-8C70-9241-AB83-8E6385A1C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3675063"/>
            <a:ext cx="8697913"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CFB381F1-3CB4-6544-A320-4931DDA5E006}"/>
              </a:ext>
            </a:extLst>
          </p:cNvPr>
          <p:cNvSpPr/>
          <p:nvPr/>
        </p:nvSpPr>
        <p:spPr>
          <a:xfrm>
            <a:off x="6735763" y="3786188"/>
            <a:ext cx="927100" cy="1138237"/>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70661" name="Picture 7" descr="A picture containing black, clock, player, white&#10;&#10;Description automatically generated">
            <a:extLst>
              <a:ext uri="{FF2B5EF4-FFF2-40B4-BE49-F238E27FC236}">
                <a16:creationId xmlns:a16="http://schemas.microsoft.com/office/drawing/2014/main" id="{2ABDA961-3B8D-C540-9C62-E38BB94E3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2422525"/>
            <a:ext cx="28352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Placeholder 1">
            <a:extLst>
              <a:ext uri="{FF2B5EF4-FFF2-40B4-BE49-F238E27FC236}">
                <a16:creationId xmlns:a16="http://schemas.microsoft.com/office/drawing/2014/main" id="{C5D2E5E3-3266-CE4A-A5DC-BFF6B79BF37F}"/>
              </a:ext>
            </a:extLst>
          </p:cNvPr>
          <p:cNvSpPr>
            <a:spLocks noGrp="1" noChangeArrowheads="1"/>
          </p:cNvSpPr>
          <p:nvPr>
            <p:ph type="body" sz="quarter" idx="10"/>
          </p:nvPr>
        </p:nvSpPr>
        <p:spPr bwMode="auto">
          <a:xfrm>
            <a:off x="1622425" y="756444"/>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71682" name="Text Placeholder 2">
            <a:extLst>
              <a:ext uri="{FF2B5EF4-FFF2-40B4-BE49-F238E27FC236}">
                <a16:creationId xmlns:a16="http://schemas.microsoft.com/office/drawing/2014/main" id="{BEA119FD-2D3E-2F4B-86E5-24530B8B28C3}"/>
              </a:ext>
            </a:extLst>
          </p:cNvPr>
          <p:cNvSpPr>
            <a:spLocks noGrp="1" noChangeArrowheads="1"/>
          </p:cNvSpPr>
          <p:nvPr>
            <p:ph type="body" sz="quarter" idx="11"/>
          </p:nvPr>
        </p:nvSpPr>
        <p:spPr bwMode="auto">
          <a:xfrm>
            <a:off x="1731963" y="1146549"/>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Screen Share</a:t>
            </a:r>
          </a:p>
        </p:txBody>
      </p:sp>
      <p:pic>
        <p:nvPicPr>
          <p:cNvPr id="71683" name="Picture 5" descr="A close up of a logo&#10;&#10;Description automatically generated">
            <a:extLst>
              <a:ext uri="{FF2B5EF4-FFF2-40B4-BE49-F238E27FC236}">
                <a16:creationId xmlns:a16="http://schemas.microsoft.com/office/drawing/2014/main" id="{875458F4-BF00-3C4C-9AD0-CD9EA3912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3590925"/>
            <a:ext cx="86979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5B435B3A-94D2-CD49-8C3D-A5588CDEA35A}"/>
              </a:ext>
            </a:extLst>
          </p:cNvPr>
          <p:cNvSpPr/>
          <p:nvPr/>
        </p:nvSpPr>
        <p:spPr>
          <a:xfrm>
            <a:off x="7755467" y="3765550"/>
            <a:ext cx="699911" cy="783872"/>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grpSp>
        <p:nvGrpSpPr>
          <p:cNvPr id="71685" name="Group 5">
            <a:extLst>
              <a:ext uri="{FF2B5EF4-FFF2-40B4-BE49-F238E27FC236}">
                <a16:creationId xmlns:a16="http://schemas.microsoft.com/office/drawing/2014/main" id="{F09F39FA-D033-6E4E-8213-109FBC8F370F}"/>
              </a:ext>
            </a:extLst>
          </p:cNvPr>
          <p:cNvGrpSpPr>
            <a:grpSpLocks/>
          </p:cNvGrpSpPr>
          <p:nvPr/>
        </p:nvGrpSpPr>
        <p:grpSpPr bwMode="auto">
          <a:xfrm>
            <a:off x="6032500" y="811213"/>
            <a:ext cx="2119313" cy="2513012"/>
            <a:chOff x="4252" y="252"/>
            <a:chExt cx="3745" cy="4417"/>
          </a:xfrm>
        </p:grpSpPr>
        <p:pic>
          <p:nvPicPr>
            <p:cNvPr id="71686" name="Picture 6">
              <a:extLst>
                <a:ext uri="{FF2B5EF4-FFF2-40B4-BE49-F238E27FC236}">
                  <a16:creationId xmlns:a16="http://schemas.microsoft.com/office/drawing/2014/main" id="{C08D18CE-D991-AE4B-A4E0-BFBF69E0398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260" y="259"/>
              <a:ext cx="3730" cy="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7">
              <a:extLst>
                <a:ext uri="{FF2B5EF4-FFF2-40B4-BE49-F238E27FC236}">
                  <a16:creationId xmlns:a16="http://schemas.microsoft.com/office/drawing/2014/main" id="{D641CD1F-1F82-4D47-8583-24A083FA8DF4}"/>
                </a:ext>
              </a:extLst>
            </p:cNvPr>
            <p:cNvSpPr>
              <a:spLocks/>
            </p:cNvSpPr>
            <p:nvPr/>
          </p:nvSpPr>
          <p:spPr bwMode="auto">
            <a:xfrm>
              <a:off x="4252" y="252"/>
              <a:ext cx="3745" cy="4417"/>
            </a:xfrm>
            <a:prstGeom prst="rect">
              <a:avLst/>
            </a:prstGeom>
            <a:noFill/>
            <a:ln w="9525">
              <a:solidFill>
                <a:srgbClr val="A6A6A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71688" name="Freeform 8">
              <a:extLst>
                <a:ext uri="{FF2B5EF4-FFF2-40B4-BE49-F238E27FC236}">
                  <a16:creationId xmlns:a16="http://schemas.microsoft.com/office/drawing/2014/main" id="{BE9469DD-EB65-F743-9323-160AE752A227}"/>
                </a:ext>
              </a:extLst>
            </p:cNvPr>
            <p:cNvSpPr>
              <a:spLocks/>
            </p:cNvSpPr>
            <p:nvPr/>
          </p:nvSpPr>
          <p:spPr bwMode="auto">
            <a:xfrm>
              <a:off x="4676" y="3576"/>
              <a:ext cx="2944" cy="542"/>
            </a:xfrm>
            <a:custGeom>
              <a:avLst/>
              <a:gdLst>
                <a:gd name="T0" fmla="*/ 0 w 2944"/>
                <a:gd name="T1" fmla="*/ 3667 h 542"/>
                <a:gd name="T2" fmla="*/ 7 w 2944"/>
                <a:gd name="T3" fmla="*/ 3632 h 542"/>
                <a:gd name="T4" fmla="*/ 26 w 2944"/>
                <a:gd name="T5" fmla="*/ 3603 h 542"/>
                <a:gd name="T6" fmla="*/ 55 w 2944"/>
                <a:gd name="T7" fmla="*/ 3584 h 542"/>
                <a:gd name="T8" fmla="*/ 90 w 2944"/>
                <a:gd name="T9" fmla="*/ 3577 h 542"/>
                <a:gd name="T10" fmla="*/ 2854 w 2944"/>
                <a:gd name="T11" fmla="*/ 3577 h 542"/>
                <a:gd name="T12" fmla="*/ 2889 w 2944"/>
                <a:gd name="T13" fmla="*/ 3584 h 542"/>
                <a:gd name="T14" fmla="*/ 2917 w 2944"/>
                <a:gd name="T15" fmla="*/ 3603 h 542"/>
                <a:gd name="T16" fmla="*/ 2937 w 2944"/>
                <a:gd name="T17" fmla="*/ 3632 h 542"/>
                <a:gd name="T18" fmla="*/ 2944 w 2944"/>
                <a:gd name="T19" fmla="*/ 3667 h 542"/>
                <a:gd name="T20" fmla="*/ 2944 w 2944"/>
                <a:gd name="T21" fmla="*/ 4028 h 542"/>
                <a:gd name="T22" fmla="*/ 2937 w 2944"/>
                <a:gd name="T23" fmla="*/ 4063 h 542"/>
                <a:gd name="T24" fmla="*/ 2917 w 2944"/>
                <a:gd name="T25" fmla="*/ 4091 h 542"/>
                <a:gd name="T26" fmla="*/ 2889 w 2944"/>
                <a:gd name="T27" fmla="*/ 4111 h 542"/>
                <a:gd name="T28" fmla="*/ 2854 w 2944"/>
                <a:gd name="T29" fmla="*/ 4118 h 542"/>
                <a:gd name="T30" fmla="*/ 90 w 2944"/>
                <a:gd name="T31" fmla="*/ 4118 h 542"/>
                <a:gd name="T32" fmla="*/ 55 w 2944"/>
                <a:gd name="T33" fmla="*/ 4111 h 542"/>
                <a:gd name="T34" fmla="*/ 26 w 2944"/>
                <a:gd name="T35" fmla="*/ 4091 h 542"/>
                <a:gd name="T36" fmla="*/ 7 w 2944"/>
                <a:gd name="T37" fmla="*/ 4063 h 542"/>
                <a:gd name="T38" fmla="*/ 0 w 2944"/>
                <a:gd name="T39" fmla="*/ 4028 h 542"/>
                <a:gd name="T40" fmla="*/ 0 w 2944"/>
                <a:gd name="T41" fmla="*/ 3667 h 5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44" h="542">
                  <a:moveTo>
                    <a:pt x="0" y="90"/>
                  </a:moveTo>
                  <a:lnTo>
                    <a:pt x="7" y="55"/>
                  </a:lnTo>
                  <a:lnTo>
                    <a:pt x="26" y="26"/>
                  </a:lnTo>
                  <a:lnTo>
                    <a:pt x="55" y="7"/>
                  </a:lnTo>
                  <a:lnTo>
                    <a:pt x="90" y="0"/>
                  </a:lnTo>
                  <a:lnTo>
                    <a:pt x="2854" y="0"/>
                  </a:lnTo>
                  <a:lnTo>
                    <a:pt x="2889" y="7"/>
                  </a:lnTo>
                  <a:lnTo>
                    <a:pt x="2917" y="26"/>
                  </a:lnTo>
                  <a:lnTo>
                    <a:pt x="2937" y="55"/>
                  </a:lnTo>
                  <a:lnTo>
                    <a:pt x="2944" y="90"/>
                  </a:lnTo>
                  <a:lnTo>
                    <a:pt x="2944" y="451"/>
                  </a:lnTo>
                  <a:lnTo>
                    <a:pt x="2937" y="486"/>
                  </a:lnTo>
                  <a:lnTo>
                    <a:pt x="2917" y="514"/>
                  </a:lnTo>
                  <a:lnTo>
                    <a:pt x="2889" y="534"/>
                  </a:lnTo>
                  <a:lnTo>
                    <a:pt x="2854" y="541"/>
                  </a:lnTo>
                  <a:lnTo>
                    <a:pt x="90" y="541"/>
                  </a:lnTo>
                  <a:lnTo>
                    <a:pt x="55" y="534"/>
                  </a:lnTo>
                  <a:lnTo>
                    <a:pt x="26" y="514"/>
                  </a:lnTo>
                  <a:lnTo>
                    <a:pt x="7" y="486"/>
                  </a:lnTo>
                  <a:lnTo>
                    <a:pt x="0" y="451"/>
                  </a:lnTo>
                  <a:lnTo>
                    <a:pt x="0" y="90"/>
                  </a:lnTo>
                  <a:close/>
                </a:path>
              </a:pathLst>
            </a:custGeom>
            <a:noFill/>
            <a:ln w="28575">
              <a:solidFill>
                <a:srgbClr val="F7954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 name="Picture 4" descr="A close up of a sign&#10;&#10;Description automatically generated">
            <a:extLst>
              <a:ext uri="{FF2B5EF4-FFF2-40B4-BE49-F238E27FC236}">
                <a16:creationId xmlns:a16="http://schemas.microsoft.com/office/drawing/2014/main" id="{6234697D-0AA3-FF4B-BD52-8FC0F8791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727075"/>
            <a:ext cx="85725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2FB8C-B690-40DA-B42E-9F25EFF04086}"/>
              </a:ext>
            </a:extLst>
          </p:cNvPr>
          <p:cNvSpPr txBox="1"/>
          <p:nvPr/>
        </p:nvSpPr>
        <p:spPr>
          <a:xfrm>
            <a:off x="8362867" y="71561"/>
            <a:ext cx="1399742" cy="369332"/>
          </a:xfrm>
          <a:prstGeom prst="rect">
            <a:avLst/>
          </a:prstGeom>
          <a:noFill/>
        </p:spPr>
        <p:txBody>
          <a:bodyPr wrap="none" rtlCol="0">
            <a:spAutoFit/>
          </a:bodyPr>
          <a:lstStyle/>
          <a:p>
            <a:r>
              <a:rPr lang="en-US">
                <a:solidFill>
                  <a:schemeClr val="bg1"/>
                </a:solidFill>
                <a:latin typeface="Nunito Sans" panose="00000500000000000000" pitchFamily="2" charset="0"/>
              </a:rPr>
              <a:t>Take a Tour</a:t>
            </a:r>
            <a:endParaRPr lang="en-US"/>
          </a:p>
        </p:txBody>
      </p:sp>
      <p:pic>
        <p:nvPicPr>
          <p:cNvPr id="9" name="Picture 8">
            <a:extLst>
              <a:ext uri="{FF2B5EF4-FFF2-40B4-BE49-F238E27FC236}">
                <a16:creationId xmlns:a16="http://schemas.microsoft.com/office/drawing/2014/main" id="{327EA295-EE0D-4BE7-B379-20B3A6C08EC0}"/>
              </a:ext>
            </a:extLst>
          </p:cNvPr>
          <p:cNvPicPr>
            <a:picLocks noChangeAspect="1"/>
          </p:cNvPicPr>
          <p:nvPr/>
        </p:nvPicPr>
        <p:blipFill>
          <a:blip r:embed="rId2"/>
          <a:stretch>
            <a:fillRect/>
          </a:stretch>
        </p:blipFill>
        <p:spPr>
          <a:xfrm>
            <a:off x="1231567" y="565061"/>
            <a:ext cx="7696863" cy="2292439"/>
          </a:xfrm>
          <a:prstGeom prst="rect">
            <a:avLst/>
          </a:prstGeom>
        </p:spPr>
      </p:pic>
      <p:pic>
        <p:nvPicPr>
          <p:cNvPr id="10" name="Picture 9">
            <a:extLst>
              <a:ext uri="{FF2B5EF4-FFF2-40B4-BE49-F238E27FC236}">
                <a16:creationId xmlns:a16="http://schemas.microsoft.com/office/drawing/2014/main" id="{823CBD32-AEE8-4CFD-83F6-3BA415AFEE32}"/>
              </a:ext>
            </a:extLst>
          </p:cNvPr>
          <p:cNvPicPr>
            <a:picLocks noChangeAspect="1"/>
          </p:cNvPicPr>
          <p:nvPr/>
        </p:nvPicPr>
        <p:blipFill>
          <a:blip r:embed="rId3"/>
          <a:stretch>
            <a:fillRect/>
          </a:stretch>
        </p:blipFill>
        <p:spPr>
          <a:xfrm>
            <a:off x="2026699" y="2857500"/>
            <a:ext cx="6408751" cy="2486906"/>
          </a:xfrm>
          <a:prstGeom prst="rect">
            <a:avLst/>
          </a:prstGeom>
        </p:spPr>
      </p:pic>
    </p:spTree>
    <p:extLst>
      <p:ext uri="{BB962C8B-B14F-4D97-AF65-F5344CB8AC3E}">
        <p14:creationId xmlns:p14="http://schemas.microsoft.com/office/powerpoint/2010/main" val="1673669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website&#10;&#10;Description automatically generated">
            <a:extLst>
              <a:ext uri="{FF2B5EF4-FFF2-40B4-BE49-F238E27FC236}">
                <a16:creationId xmlns:a16="http://schemas.microsoft.com/office/drawing/2014/main" id="{DA29F6C6-2703-46A6-88E7-D0B55616BBED}"/>
              </a:ext>
            </a:extLst>
          </p:cNvPr>
          <p:cNvPicPr>
            <a:picLocks noChangeAspect="1"/>
          </p:cNvPicPr>
          <p:nvPr/>
        </p:nvPicPr>
        <p:blipFill>
          <a:blip r:embed="rId2"/>
          <a:stretch>
            <a:fillRect/>
          </a:stretch>
        </p:blipFill>
        <p:spPr>
          <a:xfrm>
            <a:off x="3705225" y="2085975"/>
            <a:ext cx="2743200" cy="1543050"/>
          </a:xfrm>
          <a:prstGeom prst="rect">
            <a:avLst/>
          </a:prstGeom>
        </p:spPr>
      </p:pic>
      <p:pic>
        <p:nvPicPr>
          <p:cNvPr id="8" name="Picture 8" descr="Graphical user interface, website&#10;&#10;Description automatically generated">
            <a:extLst>
              <a:ext uri="{FF2B5EF4-FFF2-40B4-BE49-F238E27FC236}">
                <a16:creationId xmlns:a16="http://schemas.microsoft.com/office/drawing/2014/main" id="{C8D33174-B034-4762-8B54-C635C294425A}"/>
              </a:ext>
            </a:extLst>
          </p:cNvPr>
          <p:cNvPicPr>
            <a:picLocks noChangeAspect="1"/>
          </p:cNvPicPr>
          <p:nvPr/>
        </p:nvPicPr>
        <p:blipFill>
          <a:blip r:embed="rId2"/>
          <a:stretch>
            <a:fillRect/>
          </a:stretch>
        </p:blipFill>
        <p:spPr>
          <a:xfrm>
            <a:off x="2249" y="-4530"/>
            <a:ext cx="10163422" cy="5716925"/>
          </a:xfrm>
          <a:prstGeom prst="rect">
            <a:avLst/>
          </a:prstGeom>
        </p:spPr>
      </p:pic>
    </p:spTree>
    <p:extLst>
      <p:ext uri="{BB962C8B-B14F-4D97-AF65-F5344CB8AC3E}">
        <p14:creationId xmlns:p14="http://schemas.microsoft.com/office/powerpoint/2010/main" val="3994388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Placeholder 1">
            <a:extLst>
              <a:ext uri="{FF2B5EF4-FFF2-40B4-BE49-F238E27FC236}">
                <a16:creationId xmlns:a16="http://schemas.microsoft.com/office/drawing/2014/main" id="{D1353ABD-3528-8E4B-9F0D-57448A5D14B3}"/>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72706" name="Text Placeholder 2">
            <a:extLst>
              <a:ext uri="{FF2B5EF4-FFF2-40B4-BE49-F238E27FC236}">
                <a16:creationId xmlns:a16="http://schemas.microsoft.com/office/drawing/2014/main" id="{7BCEADDD-25A9-354A-A905-86E8D5171444}"/>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Recent Apps</a:t>
            </a:r>
          </a:p>
        </p:txBody>
      </p:sp>
      <p:pic>
        <p:nvPicPr>
          <p:cNvPr id="3" name="Picture 2">
            <a:extLst>
              <a:ext uri="{FF2B5EF4-FFF2-40B4-BE49-F238E27FC236}">
                <a16:creationId xmlns:a16="http://schemas.microsoft.com/office/drawing/2014/main" id="{8984F80A-B5FD-774F-9BC4-32CBE36DBCBE}"/>
              </a:ext>
            </a:extLst>
          </p:cNvPr>
          <p:cNvPicPr>
            <a:picLocks noChangeAspect="1"/>
          </p:cNvPicPr>
          <p:nvPr/>
        </p:nvPicPr>
        <p:blipFill>
          <a:blip r:embed="rId2"/>
          <a:stretch>
            <a:fillRect/>
          </a:stretch>
        </p:blipFill>
        <p:spPr>
          <a:xfrm>
            <a:off x="169333" y="582500"/>
            <a:ext cx="8794044" cy="4789245"/>
          </a:xfrm>
          <a:prstGeom prst="rect">
            <a:avLst/>
          </a:prstGeom>
        </p:spPr>
      </p:pic>
      <p:sp>
        <p:nvSpPr>
          <p:cNvPr id="5" name="Oval 4">
            <a:extLst>
              <a:ext uri="{FF2B5EF4-FFF2-40B4-BE49-F238E27FC236}">
                <a16:creationId xmlns:a16="http://schemas.microsoft.com/office/drawing/2014/main" id="{4B329EEC-0D4B-2B44-A35B-5048A5A6C55B}"/>
              </a:ext>
            </a:extLst>
          </p:cNvPr>
          <p:cNvSpPr/>
          <p:nvPr/>
        </p:nvSpPr>
        <p:spPr>
          <a:xfrm>
            <a:off x="6604000" y="4510730"/>
            <a:ext cx="531461" cy="62177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Text Placeholder 2">
            <a:extLst>
              <a:ext uri="{FF2B5EF4-FFF2-40B4-BE49-F238E27FC236}">
                <a16:creationId xmlns:a16="http://schemas.microsoft.com/office/drawing/2014/main" id="{672339D0-61C6-BB4D-AABE-12F3EBE5A6F6}"/>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pic>
        <p:nvPicPr>
          <p:cNvPr id="7" name="Google Shape;181;p7">
            <a:hlinkClick r:id="rId3"/>
            <a:extLst>
              <a:ext uri="{FF2B5EF4-FFF2-40B4-BE49-F238E27FC236}">
                <a16:creationId xmlns:a16="http://schemas.microsoft.com/office/drawing/2014/main" id="{B1763B71-841B-3249-BC3C-9C5E32807142}"/>
              </a:ext>
            </a:extLst>
          </p:cNvPr>
          <p:cNvPicPr preferRelativeResize="0"/>
          <p:nvPr/>
        </p:nvPicPr>
        <p:blipFill>
          <a:blip r:embed="rId4">
            <a:alphaModFix/>
          </a:blip>
          <a:stretch>
            <a:fillRect/>
          </a:stretch>
        </p:blipFill>
        <p:spPr>
          <a:xfrm>
            <a:off x="7686995" y="3588844"/>
            <a:ext cx="1074675" cy="1074675"/>
          </a:xfrm>
          <a:prstGeom prst="rect">
            <a:avLst/>
          </a:prstGeom>
          <a:noFill/>
          <a:ln>
            <a:noFill/>
          </a:ln>
        </p:spPr>
      </p:pic>
      <p:pic>
        <p:nvPicPr>
          <p:cNvPr id="4" name="Picture 3" descr="A picture containing text&#10;&#10;Description automatically generated">
            <a:extLst>
              <a:ext uri="{FF2B5EF4-FFF2-40B4-BE49-F238E27FC236}">
                <a16:creationId xmlns:a16="http://schemas.microsoft.com/office/drawing/2014/main" id="{81471E2F-84CB-0843-9EF5-1A61D9D62138}"/>
              </a:ext>
            </a:extLst>
          </p:cNvPr>
          <p:cNvPicPr>
            <a:picLocks noChangeAspect="1"/>
          </p:cNvPicPr>
          <p:nvPr/>
        </p:nvPicPr>
        <p:blipFill>
          <a:blip r:embed="rId5"/>
          <a:stretch>
            <a:fillRect/>
          </a:stretch>
        </p:blipFill>
        <p:spPr>
          <a:xfrm>
            <a:off x="2393244" y="1374037"/>
            <a:ext cx="3688644" cy="2439265"/>
          </a:xfrm>
          <a:prstGeom prst="rect">
            <a:avLst/>
          </a:prstGeom>
        </p:spPr>
      </p:pic>
      <p:pic>
        <p:nvPicPr>
          <p:cNvPr id="10" name="Picture 3">
            <a:extLst>
              <a:ext uri="{FF2B5EF4-FFF2-40B4-BE49-F238E27FC236}">
                <a16:creationId xmlns:a16="http://schemas.microsoft.com/office/drawing/2014/main" id="{724C7B6C-C320-8D45-8E83-D2B9066846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2" t="10883" r="14623" b="8485"/>
          <a:stretch/>
        </p:blipFill>
        <p:spPr bwMode="auto">
          <a:xfrm>
            <a:off x="352310" y="3813302"/>
            <a:ext cx="1708231" cy="17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2B6B3B-1422-314F-A8B1-44618B0B7360}"/>
              </a:ext>
            </a:extLst>
          </p:cNvPr>
          <p:cNvSpPr txBox="1"/>
          <p:nvPr/>
        </p:nvSpPr>
        <p:spPr>
          <a:xfrm>
            <a:off x="6383129" y="4963024"/>
            <a:ext cx="2607733" cy="369332"/>
          </a:xfrm>
          <a:prstGeom prst="rect">
            <a:avLst/>
          </a:prstGeom>
          <a:noFill/>
        </p:spPr>
        <p:txBody>
          <a:bodyPr wrap="square" rtlCol="0">
            <a:spAutoFit/>
          </a:bodyPr>
          <a:lstStyle/>
          <a:p>
            <a:r>
              <a:rPr lang="en-US"/>
              <a:t>Place this link in the chat. </a:t>
            </a:r>
          </a:p>
        </p:txBody>
      </p:sp>
      <p:pic>
        <p:nvPicPr>
          <p:cNvPr id="2" name="Picture 1">
            <a:extLst>
              <a:ext uri="{FF2B5EF4-FFF2-40B4-BE49-F238E27FC236}">
                <a16:creationId xmlns:a16="http://schemas.microsoft.com/office/drawing/2014/main" id="{4D35BCBF-52CC-3A4A-A42F-900BD306CEB5}"/>
              </a:ext>
            </a:extLst>
          </p:cNvPr>
          <p:cNvPicPr>
            <a:picLocks noChangeAspect="1"/>
          </p:cNvPicPr>
          <p:nvPr/>
        </p:nvPicPr>
        <p:blipFill>
          <a:blip r:embed="rId7"/>
          <a:stretch>
            <a:fillRect/>
          </a:stretch>
        </p:blipFill>
        <p:spPr>
          <a:xfrm>
            <a:off x="6785704" y="561836"/>
            <a:ext cx="2877256" cy="2877256"/>
          </a:xfrm>
          <a:prstGeom prst="rect">
            <a:avLst/>
          </a:prstGeom>
        </p:spPr>
      </p:pic>
    </p:spTree>
    <p:extLst>
      <p:ext uri="{BB962C8B-B14F-4D97-AF65-F5344CB8AC3E}">
        <p14:creationId xmlns:p14="http://schemas.microsoft.com/office/powerpoint/2010/main" val="4106855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29" name="Text Placeholder 1">
            <a:extLst>
              <a:ext uri="{FF2B5EF4-FFF2-40B4-BE49-F238E27FC236}">
                <a16:creationId xmlns:a16="http://schemas.microsoft.com/office/drawing/2014/main" id="{1EED6295-4B58-2D42-8879-F2C1A2656C12}"/>
              </a:ext>
            </a:extLst>
          </p:cNvPr>
          <p:cNvSpPr>
            <a:spLocks noGrp="1" noChangeArrowheads="1"/>
          </p:cNvSpPr>
          <p:nvPr>
            <p:ph type="body" sz="quarter" idx="10"/>
          </p:nvPr>
        </p:nvSpPr>
        <p:spPr bwMode="auto">
          <a:xfrm>
            <a:off x="796925" y="727075"/>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Unified Menu</a:t>
            </a:r>
          </a:p>
        </p:txBody>
      </p:sp>
      <p:sp>
        <p:nvSpPr>
          <p:cNvPr id="73730" name="Text Placeholder 2">
            <a:extLst>
              <a:ext uri="{FF2B5EF4-FFF2-40B4-BE49-F238E27FC236}">
                <a16:creationId xmlns:a16="http://schemas.microsoft.com/office/drawing/2014/main" id="{FA7EDABB-BD61-674A-9269-B6C89867FB58}"/>
              </a:ext>
            </a:extLst>
          </p:cNvPr>
          <p:cNvSpPr>
            <a:spLocks noGrp="1" noChangeArrowheads="1"/>
          </p:cNvSpPr>
          <p:nvPr>
            <p:ph type="body" sz="quarter" idx="11"/>
          </p:nvPr>
        </p:nvSpPr>
        <p:spPr bwMode="auto">
          <a:xfrm>
            <a:off x="796925" y="1049338"/>
            <a:ext cx="41910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Your Turn</a:t>
            </a:r>
          </a:p>
        </p:txBody>
      </p:sp>
      <p:pic>
        <p:nvPicPr>
          <p:cNvPr id="73731" name="Picture 3">
            <a:extLst>
              <a:ext uri="{FF2B5EF4-FFF2-40B4-BE49-F238E27FC236}">
                <a16:creationId xmlns:a16="http://schemas.microsoft.com/office/drawing/2014/main" id="{04F0742D-64A8-774F-8D2E-5F3638B8A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790700"/>
            <a:ext cx="3203575"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descr="A colorful statue of a person&#10;&#10;Description automatically generated">
            <a:extLst>
              <a:ext uri="{FF2B5EF4-FFF2-40B4-BE49-F238E27FC236}">
                <a16:creationId xmlns:a16="http://schemas.microsoft.com/office/drawing/2014/main" id="{6F1D6668-24CC-B94A-885B-A0160296F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2590">
            <a:off x="6851650" y="2378075"/>
            <a:ext cx="3348038"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1">
            <a:extLst>
              <a:ext uri="{FF2B5EF4-FFF2-40B4-BE49-F238E27FC236}">
                <a16:creationId xmlns:a16="http://schemas.microsoft.com/office/drawing/2014/main" id="{6C5C021C-02E3-864E-9A26-F8F75CAAF709}"/>
              </a:ext>
            </a:extLst>
          </p:cNvPr>
          <p:cNvSpPr>
            <a:spLocks noChangeArrowheads="1"/>
          </p:cNvSpPr>
          <p:nvPr/>
        </p:nvSpPr>
        <p:spPr bwMode="auto">
          <a:xfrm>
            <a:off x="3259138" y="1335088"/>
            <a:ext cx="3884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1363"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2284413" indent="1588" defTabSz="455613" eaLnBrk="0" fontAlgn="base" hangingPunct="0">
              <a:spcBef>
                <a:spcPct val="0"/>
              </a:spcBef>
              <a:spcAft>
                <a:spcPct val="0"/>
              </a:spcAft>
              <a:defRPr>
                <a:solidFill>
                  <a:schemeClr val="tx1"/>
                </a:solidFill>
                <a:latin typeface="Calibri" panose="020F0502020204030204" pitchFamily="34" charset="0"/>
              </a:defRPr>
            </a:lvl6pPr>
            <a:lvl7pPr marL="2741613" indent="1588" defTabSz="455613" eaLnBrk="0" fontAlgn="base" hangingPunct="0">
              <a:spcBef>
                <a:spcPct val="0"/>
              </a:spcBef>
              <a:spcAft>
                <a:spcPct val="0"/>
              </a:spcAft>
              <a:defRPr>
                <a:solidFill>
                  <a:schemeClr val="tx1"/>
                </a:solidFill>
                <a:latin typeface="Calibri" panose="020F0502020204030204" pitchFamily="34" charset="0"/>
              </a:defRPr>
            </a:lvl7pPr>
            <a:lvl8pPr marL="3198813" indent="1588" defTabSz="455613" eaLnBrk="0" fontAlgn="base" hangingPunct="0">
              <a:spcBef>
                <a:spcPct val="0"/>
              </a:spcBef>
              <a:spcAft>
                <a:spcPct val="0"/>
              </a:spcAft>
              <a:defRPr>
                <a:solidFill>
                  <a:schemeClr val="tx1"/>
                </a:solidFill>
                <a:latin typeface="Calibri" panose="020F0502020204030204" pitchFamily="34" charset="0"/>
              </a:defRPr>
            </a:lvl8pPr>
            <a:lvl9pPr marL="3656013" indent="1588" defTabSz="455613"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2400"/>
              <a:t>Pull up the Unified Menu:</a:t>
            </a:r>
          </a:p>
          <a:p>
            <a:pPr lvl="1">
              <a:buFont typeface="Arial" panose="020B0604020202020204" pitchFamily="34" charset="0"/>
              <a:buChar char="•"/>
            </a:pPr>
            <a:r>
              <a:rPr lang="en-US" altLang="en-US" sz="2400"/>
              <a:t>Right</a:t>
            </a:r>
          </a:p>
          <a:p>
            <a:pPr lvl="1">
              <a:buFont typeface="Arial" panose="020B0604020202020204" pitchFamily="34" charset="0"/>
              <a:buChar char="•"/>
            </a:pPr>
            <a:r>
              <a:rPr lang="en-US" altLang="en-US" sz="2400"/>
              <a:t>Left</a:t>
            </a:r>
          </a:p>
          <a:p>
            <a:pPr lvl="1">
              <a:buFont typeface="Arial" panose="020B0604020202020204" pitchFamily="34" charset="0"/>
              <a:buChar char="•"/>
            </a:pPr>
            <a:r>
              <a:rPr lang="en-US" altLang="en-US" sz="2400"/>
              <a:t>Bottom</a:t>
            </a:r>
          </a:p>
          <a:p>
            <a:pPr lvl="1">
              <a:buFont typeface="Arial" panose="020B0604020202020204" pitchFamily="34" charset="0"/>
              <a:buChar char="•"/>
            </a:pPr>
            <a:r>
              <a:rPr lang="en-US" altLang="en-US" sz="2400"/>
              <a:t>Flame</a:t>
            </a:r>
          </a:p>
        </p:txBody>
      </p:sp>
    </p:spTree>
    <p:extLst>
      <p:ext uri="{BB962C8B-B14F-4D97-AF65-F5344CB8AC3E}">
        <p14:creationId xmlns:p14="http://schemas.microsoft.com/office/powerpoint/2010/main" val="3921157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F336782-91A8-3A48-9715-B9D819253F2A}"/>
              </a:ext>
            </a:extLst>
          </p:cNvPr>
          <p:cNvPicPr>
            <a:picLocks noChangeAspect="1"/>
          </p:cNvPicPr>
          <p:nvPr/>
        </p:nvPicPr>
        <p:blipFill>
          <a:blip r:embed="rId3"/>
          <a:stretch>
            <a:fillRect/>
          </a:stretch>
        </p:blipFill>
        <p:spPr>
          <a:xfrm>
            <a:off x="1472339" y="914400"/>
            <a:ext cx="7041070" cy="4076054"/>
          </a:xfrm>
          <a:prstGeom prst="rect">
            <a:avLst/>
          </a:prstGeom>
        </p:spPr>
      </p:pic>
    </p:spTree>
    <p:extLst>
      <p:ext uri="{BB962C8B-B14F-4D97-AF65-F5344CB8AC3E}">
        <p14:creationId xmlns:p14="http://schemas.microsoft.com/office/powerpoint/2010/main" val="3068055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
            <a:extLst>
              <a:ext uri="{FF2B5EF4-FFF2-40B4-BE49-F238E27FC236}">
                <a16:creationId xmlns:a16="http://schemas.microsoft.com/office/drawing/2014/main" id="{0DBA0AFE-8240-EB42-9A80-81F911464748}"/>
              </a:ext>
            </a:extLst>
          </p:cNvPr>
          <p:cNvSpPr txBox="1">
            <a:spLocks noChangeArrowheads="1"/>
          </p:cNvSpPr>
          <p:nvPr/>
        </p:nvSpPr>
        <p:spPr bwMode="auto">
          <a:xfrm>
            <a:off x="1495425" y="950913"/>
            <a:ext cx="7043738" cy="40318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r>
              <a:rPr lang="en-US" altLang="en-US" sz="3200" b="1">
                <a:solidFill>
                  <a:schemeClr val="accent1"/>
                </a:solidFill>
                <a:latin typeface="Nunito Sans" pitchFamily="2" charset="77"/>
              </a:rPr>
              <a:t>Screen Share – Wirelessly </a:t>
            </a:r>
          </a:p>
          <a:p>
            <a:pPr algn="ctr" eaLnBrk="1" hangingPunct="1"/>
            <a:r>
              <a:rPr lang="en-US" altLang="en-US" sz="3200" b="1">
                <a:solidFill>
                  <a:schemeClr val="accent1"/>
                </a:solidFill>
                <a:latin typeface="Nunito Sans" pitchFamily="2" charset="77"/>
              </a:rPr>
              <a:t>Share Content</a:t>
            </a: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p:txBody>
      </p:sp>
    </p:spTree>
    <p:extLst>
      <p:ext uri="{BB962C8B-B14F-4D97-AF65-F5344CB8AC3E}">
        <p14:creationId xmlns:p14="http://schemas.microsoft.com/office/powerpoint/2010/main" val="3846302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Placeholder 1">
            <a:extLst>
              <a:ext uri="{FF2B5EF4-FFF2-40B4-BE49-F238E27FC236}">
                <a16:creationId xmlns:a16="http://schemas.microsoft.com/office/drawing/2014/main" id="{0CCD9339-47F2-DE47-92D3-6B58BA8AB0FA}"/>
              </a:ext>
            </a:extLst>
          </p:cNvPr>
          <p:cNvSpPr>
            <a:spLocks noGrp="1" noChangeArrowheads="1"/>
          </p:cNvSpPr>
          <p:nvPr>
            <p:ph type="body" sz="quarter" idx="10"/>
          </p:nvPr>
        </p:nvSpPr>
        <p:spPr bwMode="auto">
          <a:xfrm>
            <a:off x="1755775" y="727075"/>
            <a:ext cx="323215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Screen Share</a:t>
            </a:r>
          </a:p>
        </p:txBody>
      </p:sp>
      <p:sp>
        <p:nvSpPr>
          <p:cNvPr id="88066" name="Text Placeholder 2">
            <a:extLst>
              <a:ext uri="{FF2B5EF4-FFF2-40B4-BE49-F238E27FC236}">
                <a16:creationId xmlns:a16="http://schemas.microsoft.com/office/drawing/2014/main" id="{5511ECAA-8861-C34A-9261-018A2BD62F92}"/>
              </a:ext>
            </a:extLst>
          </p:cNvPr>
          <p:cNvSpPr>
            <a:spLocks noGrp="1" noChangeArrowheads="1"/>
          </p:cNvSpPr>
          <p:nvPr>
            <p:ph type="body" sz="quarter" idx="11"/>
          </p:nvPr>
        </p:nvSpPr>
        <p:spPr bwMode="auto">
          <a:xfrm>
            <a:off x="1839913" y="1049338"/>
            <a:ext cx="3429000" cy="37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Connect Wirelessly</a:t>
            </a:r>
          </a:p>
        </p:txBody>
      </p:sp>
      <p:pic>
        <p:nvPicPr>
          <p:cNvPr id="88068" name="Picture 4" descr="A close up of a sign&#10;&#10;Description automatically generated">
            <a:extLst>
              <a:ext uri="{FF2B5EF4-FFF2-40B4-BE49-F238E27FC236}">
                <a16:creationId xmlns:a16="http://schemas.microsoft.com/office/drawing/2014/main" id="{BF3859DD-5FDE-FB4B-8E3B-9E98FD93D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727075"/>
            <a:ext cx="85725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3871A87-0511-A041-B6FF-85B54D338991}"/>
              </a:ext>
            </a:extLst>
          </p:cNvPr>
          <p:cNvPicPr>
            <a:picLocks noChangeAspect="1"/>
          </p:cNvPicPr>
          <p:nvPr/>
        </p:nvPicPr>
        <p:blipFill>
          <a:blip r:embed="rId3"/>
          <a:stretch>
            <a:fillRect/>
          </a:stretch>
        </p:blipFill>
        <p:spPr>
          <a:xfrm>
            <a:off x="889000" y="1570038"/>
            <a:ext cx="8382000" cy="3721100"/>
          </a:xfrm>
          <a:prstGeom prst="rect">
            <a:avLst/>
          </a:prstGeom>
        </p:spPr>
      </p:pic>
    </p:spTree>
    <p:extLst>
      <p:ext uri="{BB962C8B-B14F-4D97-AF65-F5344CB8AC3E}">
        <p14:creationId xmlns:p14="http://schemas.microsoft.com/office/powerpoint/2010/main" val="2100609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Placeholder 1">
            <a:extLst>
              <a:ext uri="{FF2B5EF4-FFF2-40B4-BE49-F238E27FC236}">
                <a16:creationId xmlns:a16="http://schemas.microsoft.com/office/drawing/2014/main" id="{0CCD9339-47F2-DE47-92D3-6B58BA8AB0FA}"/>
              </a:ext>
            </a:extLst>
          </p:cNvPr>
          <p:cNvSpPr>
            <a:spLocks noGrp="1" noChangeArrowheads="1"/>
          </p:cNvSpPr>
          <p:nvPr>
            <p:ph type="body" sz="quarter" idx="10"/>
          </p:nvPr>
        </p:nvSpPr>
        <p:spPr bwMode="auto">
          <a:xfrm>
            <a:off x="1755775" y="727075"/>
            <a:ext cx="323215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Screen Share</a:t>
            </a:r>
          </a:p>
        </p:txBody>
      </p:sp>
      <p:sp>
        <p:nvSpPr>
          <p:cNvPr id="88066" name="Text Placeholder 2">
            <a:extLst>
              <a:ext uri="{FF2B5EF4-FFF2-40B4-BE49-F238E27FC236}">
                <a16:creationId xmlns:a16="http://schemas.microsoft.com/office/drawing/2014/main" id="{5511ECAA-8861-C34A-9261-018A2BD62F92}"/>
              </a:ext>
            </a:extLst>
          </p:cNvPr>
          <p:cNvSpPr>
            <a:spLocks noGrp="1" noChangeArrowheads="1"/>
          </p:cNvSpPr>
          <p:nvPr>
            <p:ph type="body" sz="quarter" idx="11"/>
          </p:nvPr>
        </p:nvSpPr>
        <p:spPr bwMode="auto">
          <a:xfrm>
            <a:off x="1839913" y="1049338"/>
            <a:ext cx="3429000" cy="37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Connect Wirelessly</a:t>
            </a:r>
          </a:p>
        </p:txBody>
      </p:sp>
      <p:pic>
        <p:nvPicPr>
          <p:cNvPr id="88067" name="Picture 12" descr="A close up of a logo&#10;&#10;Description automatically generated">
            <a:extLst>
              <a:ext uri="{FF2B5EF4-FFF2-40B4-BE49-F238E27FC236}">
                <a16:creationId xmlns:a16="http://schemas.microsoft.com/office/drawing/2014/main" id="{E2571B53-1E0A-E044-BCBF-C06691E3C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3814763"/>
            <a:ext cx="8697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A close up of a sign&#10;&#10;Description automatically generated">
            <a:extLst>
              <a:ext uri="{FF2B5EF4-FFF2-40B4-BE49-F238E27FC236}">
                <a16:creationId xmlns:a16="http://schemas.microsoft.com/office/drawing/2014/main" id="{BF3859DD-5FDE-FB4B-8E3B-9E98FD93D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727075"/>
            <a:ext cx="85725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image1.png">
            <a:extLst>
              <a:ext uri="{FF2B5EF4-FFF2-40B4-BE49-F238E27FC236}">
                <a16:creationId xmlns:a16="http://schemas.microsoft.com/office/drawing/2014/main" id="{7C2C2EC9-4EB6-DC41-8736-A3B1F52DA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1784350"/>
            <a:ext cx="18224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D22EC410-A678-1B46-9688-E52878735475}"/>
              </a:ext>
            </a:extLst>
          </p:cNvPr>
          <p:cNvSpPr/>
          <p:nvPr/>
        </p:nvSpPr>
        <p:spPr>
          <a:xfrm>
            <a:off x="7699375" y="3989388"/>
            <a:ext cx="927100" cy="113982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457149" eaLnBrk="1" fontAlgn="auto" hangingPunct="1">
              <a:spcBef>
                <a:spcPts val="0"/>
              </a:spcBef>
              <a:spcAft>
                <a:spcPts val="0"/>
              </a:spcAft>
              <a:defRPr/>
            </a:pPr>
            <a:endParaRPr lang="en-US"/>
          </a:p>
        </p:txBody>
      </p:sp>
      <p:pic>
        <p:nvPicPr>
          <p:cNvPr id="88071" name="image5.png">
            <a:extLst>
              <a:ext uri="{FF2B5EF4-FFF2-40B4-BE49-F238E27FC236}">
                <a16:creationId xmlns:a16="http://schemas.microsoft.com/office/drawing/2014/main" id="{608F5EF2-DC75-204B-B514-4B1DAB5F7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975" y="1582738"/>
            <a:ext cx="15367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image8.png">
            <a:extLst>
              <a:ext uri="{FF2B5EF4-FFF2-40B4-BE49-F238E27FC236}">
                <a16:creationId xmlns:a16="http://schemas.microsoft.com/office/drawing/2014/main" id="{9B2347AC-6CEF-D94F-83FE-FE33C874AD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6300" y="1323975"/>
            <a:ext cx="35385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Box 6">
            <a:extLst>
              <a:ext uri="{FF2B5EF4-FFF2-40B4-BE49-F238E27FC236}">
                <a16:creationId xmlns:a16="http://schemas.microsoft.com/office/drawing/2014/main" id="{C19D045A-1FE1-C14D-BEC3-C03610D8BB5A}"/>
              </a:ext>
            </a:extLst>
          </p:cNvPr>
          <p:cNvSpPr txBox="1">
            <a:spLocks noChangeArrowheads="1"/>
          </p:cNvSpPr>
          <p:nvPr/>
        </p:nvSpPr>
        <p:spPr bwMode="auto">
          <a:xfrm>
            <a:off x="3114675" y="2366963"/>
            <a:ext cx="398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latin typeface="Nunito Sans" pitchFamily="2" charset="77"/>
              </a:rPr>
              <a:t>+</a:t>
            </a:r>
          </a:p>
        </p:txBody>
      </p:sp>
      <p:sp>
        <p:nvSpPr>
          <p:cNvPr id="88074" name="TextBox 24">
            <a:extLst>
              <a:ext uri="{FF2B5EF4-FFF2-40B4-BE49-F238E27FC236}">
                <a16:creationId xmlns:a16="http://schemas.microsoft.com/office/drawing/2014/main" id="{1603F75C-9750-F940-AD6B-61EB9F78CF59}"/>
              </a:ext>
            </a:extLst>
          </p:cNvPr>
          <p:cNvSpPr txBox="1">
            <a:spLocks noChangeArrowheads="1"/>
          </p:cNvSpPr>
          <p:nvPr/>
        </p:nvSpPr>
        <p:spPr bwMode="auto">
          <a:xfrm>
            <a:off x="5243513" y="2349500"/>
            <a:ext cx="398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latin typeface="Nunito Sans" pitchFamily="2" charset="77"/>
              </a:rPr>
              <a:t>+</a:t>
            </a:r>
          </a:p>
        </p:txBody>
      </p:sp>
    </p:spTree>
    <p:extLst>
      <p:ext uri="{BB962C8B-B14F-4D97-AF65-F5344CB8AC3E}">
        <p14:creationId xmlns:p14="http://schemas.microsoft.com/office/powerpoint/2010/main" val="3673243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A0386C-7E2E-9B4C-805A-A405D64AE0EF}"/>
              </a:ext>
            </a:extLst>
          </p:cNvPr>
          <p:cNvSpPr>
            <a:spLocks noGrp="1"/>
          </p:cNvSpPr>
          <p:nvPr>
            <p:ph type="body" sz="quarter" idx="10"/>
          </p:nvPr>
        </p:nvSpPr>
        <p:spPr>
          <a:xfrm>
            <a:off x="797560" y="726707"/>
            <a:ext cx="4997450" cy="313423"/>
          </a:xfrm>
        </p:spPr>
        <p:txBody>
          <a:bodyPr/>
          <a:lstStyle/>
          <a:p>
            <a:r>
              <a:rPr lang="en-US"/>
              <a:t>How to Download Screen Share </a:t>
            </a:r>
          </a:p>
        </p:txBody>
      </p:sp>
      <p:sp>
        <p:nvSpPr>
          <p:cNvPr id="4" name="Text Placeholder 3">
            <a:extLst>
              <a:ext uri="{FF2B5EF4-FFF2-40B4-BE49-F238E27FC236}">
                <a16:creationId xmlns:a16="http://schemas.microsoft.com/office/drawing/2014/main" id="{D4C3539D-F792-2C44-B252-0B541DFCE59B}"/>
              </a:ext>
            </a:extLst>
          </p:cNvPr>
          <p:cNvSpPr>
            <a:spLocks noGrp="1"/>
          </p:cNvSpPr>
          <p:nvPr>
            <p:ph type="body" sz="quarter" idx="12"/>
          </p:nvPr>
        </p:nvSpPr>
        <p:spPr/>
        <p:txBody>
          <a:bodyPr/>
          <a:lstStyle/>
          <a:p>
            <a:r>
              <a:rPr lang="en-US"/>
              <a:t>📌 </a:t>
            </a:r>
            <a:r>
              <a:rPr lang="en-US" sz="2400"/>
              <a:t>For Mac users: visit ‘self-service’ within your Mac OS device and download app called ‘Screen Share’ </a:t>
            </a:r>
          </a:p>
          <a:p>
            <a:r>
              <a:rPr lang="en-US"/>
              <a:t>📌 </a:t>
            </a:r>
            <a:r>
              <a:rPr lang="en-US" sz="2400"/>
              <a:t>For Windows users: visit ‘software-center’ within your device and download app called ‘Screen Share’</a:t>
            </a:r>
          </a:p>
        </p:txBody>
      </p:sp>
    </p:spTree>
    <p:extLst>
      <p:ext uri="{BB962C8B-B14F-4D97-AF65-F5344CB8AC3E}">
        <p14:creationId xmlns:p14="http://schemas.microsoft.com/office/powerpoint/2010/main" val="1481971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
            <a:extLst>
              <a:ext uri="{FF2B5EF4-FFF2-40B4-BE49-F238E27FC236}">
                <a16:creationId xmlns:a16="http://schemas.microsoft.com/office/drawing/2014/main" id="{0DBA0AFE-8240-EB42-9A80-81F911464748}"/>
              </a:ext>
            </a:extLst>
          </p:cNvPr>
          <p:cNvSpPr txBox="1">
            <a:spLocks noChangeArrowheads="1"/>
          </p:cNvSpPr>
          <p:nvPr/>
        </p:nvSpPr>
        <p:spPr bwMode="auto">
          <a:xfrm>
            <a:off x="1495425" y="950913"/>
            <a:ext cx="7043738" cy="403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r>
              <a:rPr lang="en-US" altLang="en-US" sz="3200" b="1">
                <a:solidFill>
                  <a:schemeClr val="accent1"/>
                </a:solidFill>
                <a:latin typeface="Nunito Sans" pitchFamily="2" charset="77"/>
              </a:rPr>
              <a:t>Locker &amp; Installing Apps</a:t>
            </a: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p:txBody>
      </p:sp>
    </p:spTree>
    <p:extLst>
      <p:ext uri="{BB962C8B-B14F-4D97-AF65-F5344CB8AC3E}">
        <p14:creationId xmlns:p14="http://schemas.microsoft.com/office/powerpoint/2010/main" val="405228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2FB8C-B690-40DA-B42E-9F25EFF04086}"/>
              </a:ext>
            </a:extLst>
          </p:cNvPr>
          <p:cNvSpPr txBox="1"/>
          <p:nvPr/>
        </p:nvSpPr>
        <p:spPr>
          <a:xfrm>
            <a:off x="8362867" y="71561"/>
            <a:ext cx="1399742" cy="369332"/>
          </a:xfrm>
          <a:prstGeom prst="rect">
            <a:avLst/>
          </a:prstGeom>
          <a:noFill/>
        </p:spPr>
        <p:txBody>
          <a:bodyPr wrap="none" rtlCol="0">
            <a:spAutoFit/>
          </a:bodyPr>
          <a:lstStyle/>
          <a:p>
            <a:r>
              <a:rPr lang="en-US">
                <a:solidFill>
                  <a:schemeClr val="bg1"/>
                </a:solidFill>
                <a:latin typeface="Nunito Sans" panose="00000500000000000000" pitchFamily="2" charset="0"/>
              </a:rPr>
              <a:t>Take a Tour</a:t>
            </a:r>
            <a:endParaRPr lang="en-US"/>
          </a:p>
        </p:txBody>
      </p:sp>
      <p:pic>
        <p:nvPicPr>
          <p:cNvPr id="2" name="Picture 1">
            <a:extLst>
              <a:ext uri="{FF2B5EF4-FFF2-40B4-BE49-F238E27FC236}">
                <a16:creationId xmlns:a16="http://schemas.microsoft.com/office/drawing/2014/main" id="{CE9D5D64-E0A0-4707-864D-E5D3275E9744}"/>
              </a:ext>
            </a:extLst>
          </p:cNvPr>
          <p:cNvPicPr>
            <a:picLocks noChangeAspect="1"/>
          </p:cNvPicPr>
          <p:nvPr/>
        </p:nvPicPr>
        <p:blipFill>
          <a:blip r:embed="rId2"/>
          <a:stretch>
            <a:fillRect/>
          </a:stretch>
        </p:blipFill>
        <p:spPr>
          <a:xfrm>
            <a:off x="230588" y="468781"/>
            <a:ext cx="9744374" cy="5009668"/>
          </a:xfrm>
          <a:prstGeom prst="rect">
            <a:avLst/>
          </a:prstGeom>
        </p:spPr>
      </p:pic>
    </p:spTree>
    <p:extLst>
      <p:ext uri="{BB962C8B-B14F-4D97-AF65-F5344CB8AC3E}">
        <p14:creationId xmlns:p14="http://schemas.microsoft.com/office/powerpoint/2010/main" val="4042038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A85325-77BB-9C4E-9310-54897450C1EF}"/>
              </a:ext>
            </a:extLst>
          </p:cNvPr>
          <p:cNvSpPr>
            <a:spLocks noGrp="1"/>
          </p:cNvSpPr>
          <p:nvPr>
            <p:ph type="body" sz="quarter" idx="10"/>
          </p:nvPr>
        </p:nvSpPr>
        <p:spPr/>
        <p:txBody>
          <a:bodyPr/>
          <a:lstStyle/>
          <a:p>
            <a:r>
              <a:rPr lang="en-US"/>
              <a:t>Locker</a:t>
            </a:r>
          </a:p>
        </p:txBody>
      </p:sp>
      <p:sp>
        <p:nvSpPr>
          <p:cNvPr id="4" name="Text Placeholder 3">
            <a:extLst>
              <a:ext uri="{FF2B5EF4-FFF2-40B4-BE49-F238E27FC236}">
                <a16:creationId xmlns:a16="http://schemas.microsoft.com/office/drawing/2014/main" id="{1235FDC9-01E2-2047-8A29-87F7545CD869}"/>
              </a:ext>
            </a:extLst>
          </p:cNvPr>
          <p:cNvSpPr>
            <a:spLocks noGrp="1"/>
          </p:cNvSpPr>
          <p:nvPr>
            <p:ph type="body" sz="quarter" idx="11"/>
          </p:nvPr>
        </p:nvSpPr>
        <p:spPr/>
        <p:txBody>
          <a:bodyPr/>
          <a:lstStyle/>
          <a:p>
            <a:r>
              <a:rPr lang="en-US"/>
              <a:t>Apps</a:t>
            </a:r>
          </a:p>
        </p:txBody>
      </p:sp>
      <p:pic>
        <p:nvPicPr>
          <p:cNvPr id="9" name="Picture 8" descr="A screenshot of a phone&#10;&#10;Description automatically generated with low confidence">
            <a:extLst>
              <a:ext uri="{FF2B5EF4-FFF2-40B4-BE49-F238E27FC236}">
                <a16:creationId xmlns:a16="http://schemas.microsoft.com/office/drawing/2014/main" id="{C6F1A865-35AE-F24B-9D54-F156915F7BD4}"/>
              </a:ext>
            </a:extLst>
          </p:cNvPr>
          <p:cNvPicPr>
            <a:picLocks noChangeAspect="1"/>
          </p:cNvPicPr>
          <p:nvPr/>
        </p:nvPicPr>
        <p:blipFill>
          <a:blip r:embed="rId2"/>
          <a:stretch>
            <a:fillRect/>
          </a:stretch>
        </p:blipFill>
        <p:spPr>
          <a:xfrm>
            <a:off x="2353905" y="942206"/>
            <a:ext cx="6459768" cy="4287520"/>
          </a:xfrm>
          <a:prstGeom prst="rect">
            <a:avLst/>
          </a:prstGeom>
        </p:spPr>
      </p:pic>
    </p:spTree>
    <p:extLst>
      <p:ext uri="{BB962C8B-B14F-4D97-AF65-F5344CB8AC3E}">
        <p14:creationId xmlns:p14="http://schemas.microsoft.com/office/powerpoint/2010/main" val="2465053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drawing of a person&#10;&#10;Description automatically generated">
            <a:extLst>
              <a:ext uri="{FF2B5EF4-FFF2-40B4-BE49-F238E27FC236}">
                <a16:creationId xmlns:a16="http://schemas.microsoft.com/office/drawing/2014/main" id="{22DE056E-F92A-7C4C-B3C1-C185A05B473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48682" y="1016384"/>
            <a:ext cx="786007" cy="786007"/>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ACAAAFF-BDA4-5446-AC49-2AAEA8F3D56A}"/>
              </a:ext>
            </a:extLst>
          </p:cNvPr>
          <p:cNvSpPr txBox="1"/>
          <p:nvPr/>
        </p:nvSpPr>
        <p:spPr>
          <a:xfrm>
            <a:off x="358412" y="900665"/>
            <a:ext cx="2054087" cy="400110"/>
          </a:xfrm>
          <a:prstGeom prst="rect">
            <a:avLst/>
          </a:prstGeom>
          <a:noFill/>
        </p:spPr>
        <p:txBody>
          <a:bodyPr wrap="square" rtlCol="0">
            <a:spAutoFit/>
          </a:bodyPr>
          <a:lstStyle/>
          <a:p>
            <a:r>
              <a:rPr lang="en-US" sz="2000">
                <a:solidFill>
                  <a:srgbClr val="C7441B"/>
                </a:solidFill>
              </a:rPr>
              <a:t>Choosing Apps</a:t>
            </a:r>
            <a:endParaRPr lang="en-US">
              <a:solidFill>
                <a:schemeClr val="accent1">
                  <a:lumMod val="50000"/>
                </a:schemeClr>
              </a:solidFill>
            </a:endParaRPr>
          </a:p>
        </p:txBody>
      </p:sp>
      <p:pic>
        <p:nvPicPr>
          <p:cNvPr id="7" name="Picture 6">
            <a:extLst>
              <a:ext uri="{FF2B5EF4-FFF2-40B4-BE49-F238E27FC236}">
                <a16:creationId xmlns:a16="http://schemas.microsoft.com/office/drawing/2014/main" id="{55A14CBA-9498-4F47-A489-70DF99FE544D}"/>
              </a:ext>
            </a:extLst>
          </p:cNvPr>
          <p:cNvPicPr>
            <a:picLocks noChangeAspect="1"/>
          </p:cNvPicPr>
          <p:nvPr/>
        </p:nvPicPr>
        <p:blipFill>
          <a:blip r:embed="rId5"/>
          <a:stretch>
            <a:fillRect/>
          </a:stretch>
        </p:blipFill>
        <p:spPr>
          <a:xfrm>
            <a:off x="2919498" y="1000095"/>
            <a:ext cx="760210" cy="760210"/>
          </a:xfrm>
          <a:prstGeom prst="rect">
            <a:avLst/>
          </a:prstGeom>
          <a:effectLst>
            <a:outerShdw blurRad="50800" dist="38100" dir="2700000" algn="tl" rotWithShape="0">
              <a:prstClr val="black">
                <a:alpha val="40000"/>
              </a:prstClr>
            </a:outerShdw>
          </a:effectLst>
        </p:spPr>
      </p:pic>
      <p:grpSp>
        <p:nvGrpSpPr>
          <p:cNvPr id="63" name="Group 62">
            <a:extLst>
              <a:ext uri="{FF2B5EF4-FFF2-40B4-BE49-F238E27FC236}">
                <a16:creationId xmlns:a16="http://schemas.microsoft.com/office/drawing/2014/main" id="{CA4FD8A0-3EC1-F54E-AC62-F6F3D83BE60A}"/>
              </a:ext>
            </a:extLst>
          </p:cNvPr>
          <p:cNvGrpSpPr/>
          <p:nvPr/>
        </p:nvGrpSpPr>
        <p:grpSpPr>
          <a:xfrm>
            <a:off x="450968" y="1987089"/>
            <a:ext cx="9258065" cy="3305293"/>
            <a:chOff x="640705" y="2654138"/>
            <a:chExt cx="11109678" cy="3966352"/>
          </a:xfrm>
        </p:grpSpPr>
        <p:sp>
          <p:nvSpPr>
            <p:cNvPr id="8" name="Rounded Rectangle 7">
              <a:extLst>
                <a:ext uri="{FF2B5EF4-FFF2-40B4-BE49-F238E27FC236}">
                  <a16:creationId xmlns:a16="http://schemas.microsoft.com/office/drawing/2014/main" id="{B3F76D7C-01DA-7A43-9568-DE9054EC70DA}"/>
                </a:ext>
              </a:extLst>
            </p:cNvPr>
            <p:cNvSpPr/>
            <p:nvPr/>
          </p:nvSpPr>
          <p:spPr>
            <a:xfrm>
              <a:off x="640705" y="2654140"/>
              <a:ext cx="3559789" cy="3960416"/>
            </a:xfrm>
            <a:prstGeom prst="roundRect">
              <a:avLst/>
            </a:prstGeom>
            <a:noFill/>
            <a:ln w="603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EFCCAFC-C1CD-B34E-B559-1E06E4FE2AA4}"/>
                </a:ext>
              </a:extLst>
            </p:cNvPr>
            <p:cNvSpPr/>
            <p:nvPr/>
          </p:nvSpPr>
          <p:spPr>
            <a:xfrm>
              <a:off x="4415649" y="2660074"/>
              <a:ext cx="3559789" cy="3960416"/>
            </a:xfrm>
            <a:prstGeom prst="roundRect">
              <a:avLst/>
            </a:prstGeom>
            <a:noFill/>
            <a:ln w="603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511A16E-CBA7-1945-AF8D-AB79C7F46DBD}"/>
                </a:ext>
              </a:extLst>
            </p:cNvPr>
            <p:cNvSpPr/>
            <p:nvPr/>
          </p:nvSpPr>
          <p:spPr>
            <a:xfrm>
              <a:off x="8190594" y="2654138"/>
              <a:ext cx="3559789" cy="3960416"/>
            </a:xfrm>
            <a:prstGeom prst="roundRect">
              <a:avLst/>
            </a:prstGeom>
            <a:noFill/>
            <a:ln w="603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DB68B10-31B9-FE49-8309-8760D322A2D4}"/>
                </a:ext>
              </a:extLst>
            </p:cNvPr>
            <p:cNvSpPr txBox="1"/>
            <p:nvPr/>
          </p:nvSpPr>
          <p:spPr>
            <a:xfrm>
              <a:off x="819122" y="2803866"/>
              <a:ext cx="3202954" cy="418654"/>
            </a:xfrm>
            <a:prstGeom prst="rect">
              <a:avLst/>
            </a:prstGeom>
            <a:noFill/>
          </p:spPr>
          <p:txBody>
            <a:bodyPr wrap="square" rtlCol="0">
              <a:spAutoFit/>
            </a:bodyPr>
            <a:lstStyle/>
            <a:p>
              <a:pPr algn="ctr"/>
              <a:r>
                <a:rPr lang="en-US" sz="1667" b="1">
                  <a:solidFill>
                    <a:srgbClr val="FFC000"/>
                  </a:solidFill>
                  <a:latin typeface="Nunito Sans" pitchFamily="2" charset="77"/>
                </a:rPr>
                <a:t>Distance Learning Apps</a:t>
              </a:r>
              <a:endParaRPr lang="en-US" sz="1333" b="1">
                <a:solidFill>
                  <a:srgbClr val="FFC000"/>
                </a:solidFill>
                <a:latin typeface="Nunito Sans" pitchFamily="2" charset="77"/>
              </a:endParaRPr>
            </a:p>
          </p:txBody>
        </p:sp>
        <p:sp>
          <p:nvSpPr>
            <p:cNvPr id="12" name="TextBox 11">
              <a:extLst>
                <a:ext uri="{FF2B5EF4-FFF2-40B4-BE49-F238E27FC236}">
                  <a16:creationId xmlns:a16="http://schemas.microsoft.com/office/drawing/2014/main" id="{BEB8973F-B435-FB4D-BB3C-3E5FEFF1F6CF}"/>
                </a:ext>
              </a:extLst>
            </p:cNvPr>
            <p:cNvSpPr txBox="1"/>
            <p:nvPr/>
          </p:nvSpPr>
          <p:spPr>
            <a:xfrm>
              <a:off x="4594067" y="2803866"/>
              <a:ext cx="3202954" cy="418654"/>
            </a:xfrm>
            <a:prstGeom prst="rect">
              <a:avLst/>
            </a:prstGeom>
            <a:noFill/>
          </p:spPr>
          <p:txBody>
            <a:bodyPr wrap="square" rtlCol="0">
              <a:spAutoFit/>
            </a:bodyPr>
            <a:lstStyle/>
            <a:p>
              <a:pPr algn="ctr"/>
              <a:r>
                <a:rPr lang="en-US" sz="1667" b="1">
                  <a:solidFill>
                    <a:srgbClr val="FFC000"/>
                  </a:solidFill>
                  <a:latin typeface="Nunito Sans" pitchFamily="2" charset="77"/>
                </a:rPr>
                <a:t>Productivity Apps</a:t>
              </a:r>
              <a:endParaRPr lang="en-US" sz="1333" b="1">
                <a:solidFill>
                  <a:srgbClr val="FFC000"/>
                </a:solidFill>
                <a:latin typeface="Nunito Sans" pitchFamily="2" charset="77"/>
              </a:endParaRPr>
            </a:p>
          </p:txBody>
        </p:sp>
        <p:sp>
          <p:nvSpPr>
            <p:cNvPr id="13" name="TextBox 12">
              <a:extLst>
                <a:ext uri="{FF2B5EF4-FFF2-40B4-BE49-F238E27FC236}">
                  <a16:creationId xmlns:a16="http://schemas.microsoft.com/office/drawing/2014/main" id="{B6A20DB0-1F3A-4647-8531-6FF01CEE67A5}"/>
                </a:ext>
              </a:extLst>
            </p:cNvPr>
            <p:cNvSpPr txBox="1"/>
            <p:nvPr/>
          </p:nvSpPr>
          <p:spPr>
            <a:xfrm>
              <a:off x="8348341" y="2803864"/>
              <a:ext cx="3202954" cy="418654"/>
            </a:xfrm>
            <a:prstGeom prst="rect">
              <a:avLst/>
            </a:prstGeom>
            <a:noFill/>
          </p:spPr>
          <p:txBody>
            <a:bodyPr wrap="square" rtlCol="0">
              <a:spAutoFit/>
            </a:bodyPr>
            <a:lstStyle/>
            <a:p>
              <a:pPr algn="ctr"/>
              <a:r>
                <a:rPr lang="en-US" sz="1667" b="1">
                  <a:solidFill>
                    <a:srgbClr val="FFC000"/>
                  </a:solidFill>
                  <a:latin typeface="Nunito Sans" pitchFamily="2" charset="77"/>
                </a:rPr>
                <a:t>Educational Apps</a:t>
              </a:r>
              <a:endParaRPr lang="en-US" sz="1333" b="1">
                <a:solidFill>
                  <a:srgbClr val="FFC000"/>
                </a:solidFill>
                <a:latin typeface="Nunito Sans" pitchFamily="2" charset="77"/>
              </a:endParaRPr>
            </a:p>
          </p:txBody>
        </p:sp>
        <p:pic>
          <p:nvPicPr>
            <p:cNvPr id="16" name="Picture 15" descr="A close up of a sign&#10;&#10;Description automatically generated">
              <a:extLst>
                <a:ext uri="{FF2B5EF4-FFF2-40B4-BE49-F238E27FC236}">
                  <a16:creationId xmlns:a16="http://schemas.microsoft.com/office/drawing/2014/main" id="{E38128BF-A88A-D443-8342-C07E46428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802" y="4760132"/>
              <a:ext cx="3225483" cy="1509112"/>
            </a:xfrm>
            <a:prstGeom prst="rect">
              <a:avLst/>
            </a:prstGeom>
          </p:spPr>
        </p:pic>
        <p:pic>
          <p:nvPicPr>
            <p:cNvPr id="17" name="Picture 16">
              <a:extLst>
                <a:ext uri="{FF2B5EF4-FFF2-40B4-BE49-F238E27FC236}">
                  <a16:creationId xmlns:a16="http://schemas.microsoft.com/office/drawing/2014/main" id="{F95A64D2-7593-654A-8ABC-693ED595D45F}"/>
                </a:ext>
              </a:extLst>
            </p:cNvPr>
            <p:cNvPicPr>
              <a:picLocks noChangeAspect="1"/>
            </p:cNvPicPr>
            <p:nvPr/>
          </p:nvPicPr>
          <p:blipFill>
            <a:blip r:embed="rId7"/>
            <a:stretch>
              <a:fillRect/>
            </a:stretch>
          </p:blipFill>
          <p:spPr>
            <a:xfrm>
              <a:off x="8392878" y="3326067"/>
              <a:ext cx="625804" cy="625804"/>
            </a:xfrm>
            <a:prstGeom prst="rect">
              <a:avLst/>
            </a:prstGeom>
          </p:spPr>
        </p:pic>
        <p:pic>
          <p:nvPicPr>
            <p:cNvPr id="19" name="Picture 18">
              <a:extLst>
                <a:ext uri="{FF2B5EF4-FFF2-40B4-BE49-F238E27FC236}">
                  <a16:creationId xmlns:a16="http://schemas.microsoft.com/office/drawing/2014/main" id="{52236F81-9927-9F4B-812F-9C24D365E0D1}"/>
                </a:ext>
              </a:extLst>
            </p:cNvPr>
            <p:cNvPicPr>
              <a:picLocks noChangeAspect="1"/>
            </p:cNvPicPr>
            <p:nvPr/>
          </p:nvPicPr>
          <p:blipFill>
            <a:blip r:embed="rId8"/>
            <a:stretch>
              <a:fillRect/>
            </a:stretch>
          </p:blipFill>
          <p:spPr>
            <a:xfrm>
              <a:off x="8976215" y="4110681"/>
              <a:ext cx="986239" cy="725249"/>
            </a:xfrm>
            <a:prstGeom prst="rect">
              <a:avLst/>
            </a:prstGeom>
          </p:spPr>
        </p:pic>
        <p:pic>
          <p:nvPicPr>
            <p:cNvPr id="20" name="Picture 19">
              <a:extLst>
                <a:ext uri="{FF2B5EF4-FFF2-40B4-BE49-F238E27FC236}">
                  <a16:creationId xmlns:a16="http://schemas.microsoft.com/office/drawing/2014/main" id="{CE571B3F-D1D6-9B41-B62B-AD95B39C44E4}"/>
                </a:ext>
              </a:extLst>
            </p:cNvPr>
            <p:cNvPicPr>
              <a:picLocks noChangeAspect="1"/>
            </p:cNvPicPr>
            <p:nvPr/>
          </p:nvPicPr>
          <p:blipFill>
            <a:blip r:embed="rId9"/>
            <a:stretch>
              <a:fillRect/>
            </a:stretch>
          </p:blipFill>
          <p:spPr>
            <a:xfrm>
              <a:off x="8286890" y="4059337"/>
              <a:ext cx="847681" cy="847681"/>
            </a:xfrm>
            <a:prstGeom prst="rect">
              <a:avLst/>
            </a:prstGeom>
          </p:spPr>
        </p:pic>
        <p:pic>
          <p:nvPicPr>
            <p:cNvPr id="21" name="Picture 20">
              <a:extLst>
                <a:ext uri="{FF2B5EF4-FFF2-40B4-BE49-F238E27FC236}">
                  <a16:creationId xmlns:a16="http://schemas.microsoft.com/office/drawing/2014/main" id="{16EA803B-F7AC-784F-8FFC-2FA674B033BF}"/>
                </a:ext>
              </a:extLst>
            </p:cNvPr>
            <p:cNvPicPr>
              <a:picLocks noChangeAspect="1"/>
            </p:cNvPicPr>
            <p:nvPr/>
          </p:nvPicPr>
          <p:blipFill>
            <a:blip r:embed="rId10"/>
            <a:stretch>
              <a:fillRect/>
            </a:stretch>
          </p:blipFill>
          <p:spPr>
            <a:xfrm>
              <a:off x="10776461" y="3281014"/>
              <a:ext cx="666387" cy="666387"/>
            </a:xfrm>
            <a:prstGeom prst="rect">
              <a:avLst/>
            </a:prstGeom>
          </p:spPr>
        </p:pic>
        <p:pic>
          <p:nvPicPr>
            <p:cNvPr id="24" name="Picture 23">
              <a:extLst>
                <a:ext uri="{FF2B5EF4-FFF2-40B4-BE49-F238E27FC236}">
                  <a16:creationId xmlns:a16="http://schemas.microsoft.com/office/drawing/2014/main" id="{07BEE842-6138-124A-8227-AD5F1A8498C1}"/>
                </a:ext>
              </a:extLst>
            </p:cNvPr>
            <p:cNvPicPr>
              <a:picLocks noChangeAspect="1"/>
            </p:cNvPicPr>
            <p:nvPr/>
          </p:nvPicPr>
          <p:blipFill>
            <a:blip r:embed="rId11"/>
            <a:stretch>
              <a:fillRect/>
            </a:stretch>
          </p:blipFill>
          <p:spPr>
            <a:xfrm>
              <a:off x="9150398" y="4873848"/>
              <a:ext cx="698560" cy="698560"/>
            </a:xfrm>
            <a:prstGeom prst="rect">
              <a:avLst/>
            </a:prstGeom>
          </p:spPr>
        </p:pic>
        <p:pic>
          <p:nvPicPr>
            <p:cNvPr id="25" name="Picture 24">
              <a:extLst>
                <a:ext uri="{FF2B5EF4-FFF2-40B4-BE49-F238E27FC236}">
                  <a16:creationId xmlns:a16="http://schemas.microsoft.com/office/drawing/2014/main" id="{B856EF3A-79E1-CC4D-9A83-8B36D111E5D4}"/>
                </a:ext>
              </a:extLst>
            </p:cNvPr>
            <p:cNvPicPr>
              <a:picLocks noChangeAspect="1"/>
            </p:cNvPicPr>
            <p:nvPr/>
          </p:nvPicPr>
          <p:blipFill>
            <a:blip r:embed="rId12"/>
            <a:stretch>
              <a:fillRect/>
            </a:stretch>
          </p:blipFill>
          <p:spPr>
            <a:xfrm>
              <a:off x="9199596" y="5682165"/>
              <a:ext cx="647723" cy="647723"/>
            </a:xfrm>
            <a:prstGeom prst="rect">
              <a:avLst/>
            </a:prstGeom>
          </p:spPr>
        </p:pic>
        <p:pic>
          <p:nvPicPr>
            <p:cNvPr id="26" name="Picture 25">
              <a:extLst>
                <a:ext uri="{FF2B5EF4-FFF2-40B4-BE49-F238E27FC236}">
                  <a16:creationId xmlns:a16="http://schemas.microsoft.com/office/drawing/2014/main" id="{75A48903-2C50-6146-9CF1-6A4A96005369}"/>
                </a:ext>
              </a:extLst>
            </p:cNvPr>
            <p:cNvPicPr>
              <a:picLocks noChangeAspect="1"/>
            </p:cNvPicPr>
            <p:nvPr/>
          </p:nvPicPr>
          <p:blipFill>
            <a:blip r:embed="rId13"/>
            <a:stretch>
              <a:fillRect/>
            </a:stretch>
          </p:blipFill>
          <p:spPr>
            <a:xfrm>
              <a:off x="10841969" y="5751755"/>
              <a:ext cx="600879" cy="600879"/>
            </a:xfrm>
            <a:prstGeom prst="rect">
              <a:avLst/>
            </a:prstGeom>
          </p:spPr>
        </p:pic>
        <p:pic>
          <p:nvPicPr>
            <p:cNvPr id="28" name="Picture 27" descr="A close up of a sign&#10;&#10;Description automatically generated">
              <a:extLst>
                <a:ext uri="{FF2B5EF4-FFF2-40B4-BE49-F238E27FC236}">
                  <a16:creationId xmlns:a16="http://schemas.microsoft.com/office/drawing/2014/main" id="{BA30C475-5728-614F-8223-8E459122E1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14504" y="5687903"/>
              <a:ext cx="646510" cy="636249"/>
            </a:xfrm>
            <a:prstGeom prst="rect">
              <a:avLst/>
            </a:prstGeom>
          </p:spPr>
        </p:pic>
        <p:pic>
          <p:nvPicPr>
            <p:cNvPr id="30" name="Picture 29" descr="A close up of graphics&#10;&#10;Description automatically generated">
              <a:extLst>
                <a:ext uri="{FF2B5EF4-FFF2-40B4-BE49-F238E27FC236}">
                  <a16:creationId xmlns:a16="http://schemas.microsoft.com/office/drawing/2014/main" id="{B73ECC38-FD0A-7442-B75C-6A57A74BA3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76461" y="4882266"/>
              <a:ext cx="761772" cy="725249"/>
            </a:xfrm>
            <a:prstGeom prst="rect">
              <a:avLst/>
            </a:prstGeom>
          </p:spPr>
        </p:pic>
        <p:pic>
          <p:nvPicPr>
            <p:cNvPr id="32" name="Picture 31" descr="A picture containing room&#10;&#10;Description automatically generated">
              <a:extLst>
                <a:ext uri="{FF2B5EF4-FFF2-40B4-BE49-F238E27FC236}">
                  <a16:creationId xmlns:a16="http://schemas.microsoft.com/office/drawing/2014/main" id="{60F4BBDB-DA8C-0942-9FC9-21A7FB3034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36328" y="4967334"/>
              <a:ext cx="554393" cy="554393"/>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97313274-445F-E748-A7FB-E65C366424D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70592" y="5434112"/>
              <a:ext cx="800905" cy="809078"/>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95C7293F-65A1-E443-8DDA-034C75D801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5715" y="5488974"/>
              <a:ext cx="719725" cy="730156"/>
            </a:xfrm>
            <a:prstGeom prst="rect">
              <a:avLst/>
            </a:prstGeom>
          </p:spPr>
        </p:pic>
        <p:pic>
          <p:nvPicPr>
            <p:cNvPr id="38" name="Picture 37" descr="A close up of a logo&#10;&#10;Description automatically generated">
              <a:extLst>
                <a:ext uri="{FF2B5EF4-FFF2-40B4-BE49-F238E27FC236}">
                  <a16:creationId xmlns:a16="http://schemas.microsoft.com/office/drawing/2014/main" id="{47D0F14C-2799-5349-BDF1-1D2C02DE1AD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55415" y="4403540"/>
              <a:ext cx="792349" cy="762164"/>
            </a:xfrm>
            <a:prstGeom prst="rect">
              <a:avLst/>
            </a:prstGeom>
          </p:spPr>
        </p:pic>
        <p:pic>
          <p:nvPicPr>
            <p:cNvPr id="40" name="Picture 39" descr="A close up of a logo&#10;&#10;Description automatically generated">
              <a:extLst>
                <a:ext uri="{FF2B5EF4-FFF2-40B4-BE49-F238E27FC236}">
                  <a16:creationId xmlns:a16="http://schemas.microsoft.com/office/drawing/2014/main" id="{1D2EDBF7-C8E6-0A44-9AC6-2761537C5B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05506" y="4115814"/>
              <a:ext cx="700632" cy="705602"/>
            </a:xfrm>
            <a:prstGeom prst="rect">
              <a:avLst/>
            </a:prstGeom>
          </p:spPr>
        </p:pic>
        <p:pic>
          <p:nvPicPr>
            <p:cNvPr id="42" name="Picture 41" descr="A picture containing food&#10;&#10;Description automatically generated">
              <a:extLst>
                <a:ext uri="{FF2B5EF4-FFF2-40B4-BE49-F238E27FC236}">
                  <a16:creationId xmlns:a16="http://schemas.microsoft.com/office/drawing/2014/main" id="{AAD34702-D84D-8E4A-8DB1-0817018EDFD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62454" y="4111196"/>
              <a:ext cx="698559" cy="708467"/>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C9E00F29-ABFA-7D4F-9BBE-51A4BCEBF7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4316" y="4444330"/>
              <a:ext cx="687551" cy="670363"/>
            </a:xfrm>
            <a:prstGeom prst="rect">
              <a:avLst/>
            </a:prstGeom>
          </p:spPr>
        </p:pic>
        <p:pic>
          <p:nvPicPr>
            <p:cNvPr id="48" name="Picture 47" descr="A picture containing hat&#10;&#10;Description automatically generated">
              <a:extLst>
                <a:ext uri="{FF2B5EF4-FFF2-40B4-BE49-F238E27FC236}">
                  <a16:creationId xmlns:a16="http://schemas.microsoft.com/office/drawing/2014/main" id="{F1FBC5FD-BA76-224B-9DAF-48851C69FF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15170" y="3246502"/>
              <a:ext cx="678547" cy="688382"/>
            </a:xfrm>
            <a:prstGeom prst="rect">
              <a:avLst/>
            </a:prstGeom>
          </p:spPr>
        </p:pic>
        <p:pic>
          <p:nvPicPr>
            <p:cNvPr id="50" name="Picture 49" descr="A picture containing clock&#10;&#10;Description automatically generated">
              <a:extLst>
                <a:ext uri="{FF2B5EF4-FFF2-40B4-BE49-F238E27FC236}">
                  <a16:creationId xmlns:a16="http://schemas.microsoft.com/office/drawing/2014/main" id="{55F9B79C-4F1A-D84C-883B-A1D217B305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37925" y="4935186"/>
              <a:ext cx="638599" cy="647722"/>
            </a:xfrm>
            <a:prstGeom prst="rect">
              <a:avLst/>
            </a:prstGeom>
          </p:spPr>
        </p:pic>
        <p:pic>
          <p:nvPicPr>
            <p:cNvPr id="52" name="Picture 51" descr="A picture containing drawing&#10;&#10;Description automatically generated">
              <a:extLst>
                <a:ext uri="{FF2B5EF4-FFF2-40B4-BE49-F238E27FC236}">
                  <a16:creationId xmlns:a16="http://schemas.microsoft.com/office/drawing/2014/main" id="{88A61201-5E08-AE4A-8F50-1D43CAD9532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55843" y="5593544"/>
              <a:ext cx="710323" cy="720616"/>
            </a:xfrm>
            <a:prstGeom prst="rect">
              <a:avLst/>
            </a:prstGeom>
          </p:spPr>
        </p:pic>
        <p:pic>
          <p:nvPicPr>
            <p:cNvPr id="54" name="Picture 53" descr="A picture containing clock&#10;&#10;Description automatically generated">
              <a:extLst>
                <a:ext uri="{FF2B5EF4-FFF2-40B4-BE49-F238E27FC236}">
                  <a16:creationId xmlns:a16="http://schemas.microsoft.com/office/drawing/2014/main" id="{93EE70C6-1FC0-8F4E-8A77-8EA1892A44B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79102" y="3361305"/>
              <a:ext cx="768890" cy="768890"/>
            </a:xfrm>
            <a:prstGeom prst="rect">
              <a:avLst/>
            </a:prstGeom>
          </p:spPr>
        </p:pic>
        <p:pic>
          <p:nvPicPr>
            <p:cNvPr id="56" name="Picture 55" descr="A picture containing drawing&#10;&#10;Description automatically generated">
              <a:extLst>
                <a:ext uri="{FF2B5EF4-FFF2-40B4-BE49-F238E27FC236}">
                  <a16:creationId xmlns:a16="http://schemas.microsoft.com/office/drawing/2014/main" id="{6B94568A-6D16-EE48-9AF5-47597F961A0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055213" y="3325276"/>
              <a:ext cx="772043" cy="728751"/>
            </a:xfrm>
            <a:prstGeom prst="rect">
              <a:avLst/>
            </a:prstGeom>
          </p:spPr>
        </p:pic>
        <p:pic>
          <p:nvPicPr>
            <p:cNvPr id="58" name="Picture 57" descr="A picture containing drawing, room&#10;&#10;Description automatically generated">
              <a:extLst>
                <a:ext uri="{FF2B5EF4-FFF2-40B4-BE49-F238E27FC236}">
                  <a16:creationId xmlns:a16="http://schemas.microsoft.com/office/drawing/2014/main" id="{39EBA10F-C67C-734E-B0AA-503EC9EBE76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4182" y="3325276"/>
              <a:ext cx="796688" cy="840948"/>
            </a:xfrm>
            <a:prstGeom prst="rect">
              <a:avLst/>
            </a:prstGeom>
          </p:spPr>
        </p:pic>
        <p:pic>
          <p:nvPicPr>
            <p:cNvPr id="60" name="Picture 59" descr="A close up of a sign&#10;&#10;Description automatically generated">
              <a:extLst>
                <a:ext uri="{FF2B5EF4-FFF2-40B4-BE49-F238E27FC236}">
                  <a16:creationId xmlns:a16="http://schemas.microsoft.com/office/drawing/2014/main" id="{740851A1-D51F-DB49-9E03-3BF8629685A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48794" y="5410591"/>
              <a:ext cx="798970" cy="792421"/>
            </a:xfrm>
            <a:prstGeom prst="rect">
              <a:avLst/>
            </a:prstGeom>
          </p:spPr>
        </p:pic>
        <p:pic>
          <p:nvPicPr>
            <p:cNvPr id="62" name="Picture 61" descr="A picture containing food&#10;&#10;Description automatically generated">
              <a:extLst>
                <a:ext uri="{FF2B5EF4-FFF2-40B4-BE49-F238E27FC236}">
                  <a16:creationId xmlns:a16="http://schemas.microsoft.com/office/drawing/2014/main" id="{99ED2CBD-9F20-3847-93F3-DBA74753627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41015" y="4343714"/>
              <a:ext cx="800904" cy="772043"/>
            </a:xfrm>
            <a:prstGeom prst="rect">
              <a:avLst/>
            </a:prstGeom>
          </p:spPr>
        </p:pic>
        <p:pic>
          <p:nvPicPr>
            <p:cNvPr id="18" name="Picture 17">
              <a:extLst>
                <a:ext uri="{FF2B5EF4-FFF2-40B4-BE49-F238E27FC236}">
                  <a16:creationId xmlns:a16="http://schemas.microsoft.com/office/drawing/2014/main" id="{E62BB4D4-899A-0041-9D4A-B83B6D521312}"/>
                </a:ext>
              </a:extLst>
            </p:cNvPr>
            <p:cNvPicPr>
              <a:picLocks noChangeAspect="1"/>
            </p:cNvPicPr>
            <p:nvPr/>
          </p:nvPicPr>
          <p:blipFill>
            <a:blip r:embed="rId31"/>
            <a:stretch>
              <a:fillRect/>
            </a:stretch>
          </p:blipFill>
          <p:spPr>
            <a:xfrm>
              <a:off x="9148108" y="3324691"/>
              <a:ext cx="642451" cy="642451"/>
            </a:xfrm>
            <a:prstGeom prst="rect">
              <a:avLst/>
            </a:prstGeom>
          </p:spPr>
        </p:pic>
        <p:pic>
          <p:nvPicPr>
            <p:cNvPr id="14" name="Picture 13">
              <a:extLst>
                <a:ext uri="{FF2B5EF4-FFF2-40B4-BE49-F238E27FC236}">
                  <a16:creationId xmlns:a16="http://schemas.microsoft.com/office/drawing/2014/main" id="{EF0DAA18-1ECB-5C41-BC60-23D408EBDF4A}"/>
                </a:ext>
              </a:extLst>
            </p:cNvPr>
            <p:cNvPicPr>
              <a:picLocks noChangeAspect="1"/>
            </p:cNvPicPr>
            <p:nvPr/>
          </p:nvPicPr>
          <p:blipFill>
            <a:blip r:embed="rId32"/>
            <a:stretch>
              <a:fillRect/>
            </a:stretch>
          </p:blipFill>
          <p:spPr>
            <a:xfrm>
              <a:off x="4705278" y="3102049"/>
              <a:ext cx="3040006" cy="1665670"/>
            </a:xfrm>
            <a:prstGeom prst="rect">
              <a:avLst/>
            </a:prstGeom>
          </p:spPr>
        </p:pic>
      </p:grpSp>
    </p:spTree>
    <p:extLst>
      <p:ext uri="{BB962C8B-B14F-4D97-AF65-F5344CB8AC3E}">
        <p14:creationId xmlns:p14="http://schemas.microsoft.com/office/powerpoint/2010/main" val="7435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
            <a:extLst>
              <a:ext uri="{FF2B5EF4-FFF2-40B4-BE49-F238E27FC236}">
                <a16:creationId xmlns:a16="http://schemas.microsoft.com/office/drawing/2014/main" id="{0DBA0AFE-8240-EB42-9A80-81F911464748}"/>
              </a:ext>
            </a:extLst>
          </p:cNvPr>
          <p:cNvSpPr txBox="1">
            <a:spLocks noChangeArrowheads="1"/>
          </p:cNvSpPr>
          <p:nvPr/>
        </p:nvSpPr>
        <p:spPr bwMode="auto">
          <a:xfrm>
            <a:off x="1495425" y="950913"/>
            <a:ext cx="7043738" cy="403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r>
              <a:rPr lang="en-US" altLang="en-US" sz="3200" b="1">
                <a:solidFill>
                  <a:schemeClr val="accent1"/>
                </a:solidFill>
                <a:latin typeface="Nunito Sans" pitchFamily="2" charset="77"/>
              </a:rPr>
              <a:t>Distance &amp; Hybrid Tips</a:t>
            </a: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a:p>
            <a:pPr algn="ctr" eaLnBrk="1" hangingPunct="1"/>
            <a:endParaRPr lang="en-US" altLang="en-US" sz="3200" b="1">
              <a:solidFill>
                <a:schemeClr val="accent1"/>
              </a:solidFill>
              <a:latin typeface="Nunito Sans" pitchFamily="2" charset="77"/>
            </a:endParaRPr>
          </a:p>
        </p:txBody>
      </p:sp>
    </p:spTree>
    <p:extLst>
      <p:ext uri="{BB962C8B-B14F-4D97-AF65-F5344CB8AC3E}">
        <p14:creationId xmlns:p14="http://schemas.microsoft.com/office/powerpoint/2010/main" val="3545950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A7927-FD63-4A2D-8DEF-F893FE5D3DC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FA9FA05-17DB-48D7-B40C-2370456A90A0}"/>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B0221D3-B840-40A4-BD2A-97D76BFCE485}"/>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8A72D84D-5AE4-45E1-9AFC-79EF6433F6BD}"/>
              </a:ext>
            </a:extLst>
          </p:cNvPr>
          <p:cNvPicPr>
            <a:picLocks noChangeAspect="1"/>
          </p:cNvPicPr>
          <p:nvPr/>
        </p:nvPicPr>
        <p:blipFill>
          <a:blip r:embed="rId2"/>
          <a:stretch>
            <a:fillRect/>
          </a:stretch>
        </p:blipFill>
        <p:spPr>
          <a:xfrm>
            <a:off x="737018" y="608573"/>
            <a:ext cx="8503085" cy="4749215"/>
          </a:xfrm>
          <a:prstGeom prst="rect">
            <a:avLst/>
          </a:prstGeom>
        </p:spPr>
      </p:pic>
    </p:spTree>
    <p:extLst>
      <p:ext uri="{BB962C8B-B14F-4D97-AF65-F5344CB8AC3E}">
        <p14:creationId xmlns:p14="http://schemas.microsoft.com/office/powerpoint/2010/main" val="2727619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F7888DF-F57A-864C-B89E-195D80EA7D13}"/>
              </a:ext>
            </a:extLst>
          </p:cNvPr>
          <p:cNvSpPr>
            <a:spLocks noGrp="1"/>
          </p:cNvSpPr>
          <p:nvPr>
            <p:ph type="body" sz="quarter" idx="10"/>
          </p:nvPr>
        </p:nvSpPr>
        <p:spPr>
          <a:xfrm>
            <a:off x="345250" y="981225"/>
            <a:ext cx="8259631" cy="421869"/>
          </a:xfrm>
        </p:spPr>
        <p:txBody>
          <a:bodyPr/>
          <a:lstStyle/>
          <a:p>
            <a:r>
              <a:rPr lang="en-US"/>
              <a:t>Distance &amp; Hybrid Learning with Your Promethean ActivPanel</a:t>
            </a:r>
          </a:p>
        </p:txBody>
      </p:sp>
      <p:sp>
        <p:nvSpPr>
          <p:cNvPr id="2" name="TextBox 1">
            <a:extLst>
              <a:ext uri="{FF2B5EF4-FFF2-40B4-BE49-F238E27FC236}">
                <a16:creationId xmlns:a16="http://schemas.microsoft.com/office/drawing/2014/main" id="{510759CE-F159-734C-B459-29A9D0BDD640}"/>
              </a:ext>
            </a:extLst>
          </p:cNvPr>
          <p:cNvSpPr txBox="1"/>
          <p:nvPr/>
        </p:nvSpPr>
        <p:spPr>
          <a:xfrm>
            <a:off x="401069" y="1328022"/>
            <a:ext cx="7678133" cy="2677656"/>
          </a:xfrm>
          <a:prstGeom prst="rect">
            <a:avLst/>
          </a:prstGeom>
          <a:noFill/>
        </p:spPr>
        <p:txBody>
          <a:bodyPr wrap="square" rtlCol="0">
            <a:spAutoFit/>
          </a:bodyPr>
          <a:lstStyle/>
          <a:p>
            <a:r>
              <a:rPr lang="en-US" sz="1400">
                <a:latin typeface="Nunito Sans" pitchFamily="2" charset="77"/>
              </a:rPr>
              <a:t>While you can share your screen directly to student devices with a video conferencing app, you may wish to share audio or show yourself physically teaching. If you wish to share audio, you have the option of connecting a USB webcam or microphone to one of the USB ports on your ActivPanel. </a:t>
            </a:r>
          </a:p>
          <a:p>
            <a:r>
              <a:rPr lang="en-US" sz="1400">
                <a:latin typeface="Nunito Sans" pitchFamily="2" charset="77"/>
              </a:rPr>
              <a:t> </a:t>
            </a:r>
          </a:p>
          <a:p>
            <a:r>
              <a:rPr lang="en-US" sz="1400">
                <a:latin typeface="Nunito Sans" pitchFamily="2" charset="77"/>
              </a:rPr>
              <a:t>If you wish to show yourself teaching while sharing your screen, some of your readily available options may include using the camera of a computer, tablet, or phone. Simply aim the camera at yourself and your ActivPanel while you teach. This method would also allow you to see your students in grid view while you teach. Your computer, tablet, or phone can also function as the microphone in this instance. </a:t>
            </a:r>
          </a:p>
          <a:p>
            <a:endParaRPr lang="en-US" sz="1400">
              <a:latin typeface="Nunito Sans" pitchFamily="2" charset="77"/>
            </a:endParaRPr>
          </a:p>
          <a:p>
            <a:pPr algn="l"/>
            <a:endParaRPr lang="en-US" sz="1400">
              <a:latin typeface="Nunito Sans" pitchFamily="2" charset="77"/>
            </a:endParaRPr>
          </a:p>
        </p:txBody>
      </p:sp>
      <p:pic>
        <p:nvPicPr>
          <p:cNvPr id="3" name="Picture 2">
            <a:extLst>
              <a:ext uri="{FF2B5EF4-FFF2-40B4-BE49-F238E27FC236}">
                <a16:creationId xmlns:a16="http://schemas.microsoft.com/office/drawing/2014/main" id="{3DECB143-2FE8-DD4D-9C9B-66FAC4331684}"/>
              </a:ext>
            </a:extLst>
          </p:cNvPr>
          <p:cNvPicPr>
            <a:picLocks noChangeAspect="1"/>
          </p:cNvPicPr>
          <p:nvPr/>
        </p:nvPicPr>
        <p:blipFill>
          <a:blip r:embed="rId2"/>
          <a:stretch>
            <a:fillRect/>
          </a:stretch>
        </p:blipFill>
        <p:spPr>
          <a:xfrm>
            <a:off x="8260166" y="1409113"/>
            <a:ext cx="735486" cy="612905"/>
          </a:xfrm>
          <a:prstGeom prst="rect">
            <a:avLst/>
          </a:prstGeom>
        </p:spPr>
      </p:pic>
      <p:pic>
        <p:nvPicPr>
          <p:cNvPr id="14" name="Picture 13" descr="A group of people looking at a computer&#10;&#10;Description automatically generated">
            <a:extLst>
              <a:ext uri="{FF2B5EF4-FFF2-40B4-BE49-F238E27FC236}">
                <a16:creationId xmlns:a16="http://schemas.microsoft.com/office/drawing/2014/main" id="{3070C434-D30C-8345-B3D1-A43EEE3863D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9222" y="3721264"/>
            <a:ext cx="2343785" cy="1558290"/>
          </a:xfrm>
          <a:prstGeom prst="rect">
            <a:avLst/>
          </a:prstGeom>
          <a:effectLst>
            <a:outerShdw blurRad="50800" dist="38100" dir="2700000" algn="tl" rotWithShape="0">
              <a:prstClr val="black">
                <a:alpha val="40000"/>
              </a:prstClr>
            </a:outerShdw>
          </a:effectLst>
        </p:spPr>
      </p:pic>
      <p:pic>
        <p:nvPicPr>
          <p:cNvPr id="15" name="Picture 14" descr="A picture containing person, indoor, table, laptop&#10;&#10;Description automatically generated">
            <a:extLst>
              <a:ext uri="{FF2B5EF4-FFF2-40B4-BE49-F238E27FC236}">
                <a16:creationId xmlns:a16="http://schemas.microsoft.com/office/drawing/2014/main" id="{3B89CDEB-532B-0140-B4B2-8739C865E8C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153091" y="3531098"/>
            <a:ext cx="3325797" cy="1743481"/>
          </a:xfrm>
          <a:prstGeom prst="rect">
            <a:avLst/>
          </a:prstGeom>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59B9F2D2-AE60-F94C-92C9-CCDFD8D67DDC}"/>
              </a:ext>
            </a:extLst>
          </p:cNvPr>
          <p:cNvGrpSpPr/>
          <p:nvPr/>
        </p:nvGrpSpPr>
        <p:grpSpPr>
          <a:xfrm>
            <a:off x="7722032" y="2049818"/>
            <a:ext cx="2509572" cy="2353021"/>
            <a:chOff x="7317231" y="1924326"/>
            <a:chExt cx="2746331" cy="2746331"/>
          </a:xfrm>
        </p:grpSpPr>
        <p:pic>
          <p:nvPicPr>
            <p:cNvPr id="8" name="Picture 7" descr="A close up of a tripod&#10;&#10;Description automatically generated">
              <a:extLst>
                <a:ext uri="{FF2B5EF4-FFF2-40B4-BE49-F238E27FC236}">
                  <a16:creationId xmlns:a16="http://schemas.microsoft.com/office/drawing/2014/main" id="{70E9A965-985C-0B44-BE82-BB3E8A9EDACE}"/>
                </a:ext>
              </a:extLst>
            </p:cNvPr>
            <p:cNvPicPr>
              <a:picLocks noChangeAspect="1"/>
            </p:cNvPicPr>
            <p:nvPr/>
          </p:nvPicPr>
          <p:blipFill>
            <a:blip r:embed="rId5"/>
            <a:stretch>
              <a:fillRect/>
            </a:stretch>
          </p:blipFill>
          <p:spPr>
            <a:xfrm>
              <a:off x="7317231" y="1924326"/>
              <a:ext cx="2746331" cy="2746331"/>
            </a:xfrm>
            <a:prstGeom prst="rect">
              <a:avLst/>
            </a:prstGeom>
          </p:spPr>
        </p:pic>
        <p:pic>
          <p:nvPicPr>
            <p:cNvPr id="10" name="Picture 9" descr="A group of people looking at a screen&#10;&#10;Description automatically generated">
              <a:extLst>
                <a:ext uri="{FF2B5EF4-FFF2-40B4-BE49-F238E27FC236}">
                  <a16:creationId xmlns:a16="http://schemas.microsoft.com/office/drawing/2014/main" id="{D3A757FA-0948-6847-96C3-A712E5AEA2BC}"/>
                </a:ext>
              </a:extLst>
            </p:cNvPr>
            <p:cNvPicPr>
              <a:picLocks noChangeAspect="1"/>
            </p:cNvPicPr>
            <p:nvPr/>
          </p:nvPicPr>
          <p:blipFill>
            <a:blip r:embed="rId6"/>
            <a:stretch>
              <a:fillRect/>
            </a:stretch>
          </p:blipFill>
          <p:spPr>
            <a:xfrm>
              <a:off x="8072846" y="2405918"/>
              <a:ext cx="1259997" cy="671451"/>
            </a:xfrm>
            <a:prstGeom prst="rect">
              <a:avLst/>
            </a:prstGeom>
          </p:spPr>
        </p:pic>
      </p:grpSp>
      <p:grpSp>
        <p:nvGrpSpPr>
          <p:cNvPr id="56" name="Group 55">
            <a:extLst>
              <a:ext uri="{FF2B5EF4-FFF2-40B4-BE49-F238E27FC236}">
                <a16:creationId xmlns:a16="http://schemas.microsoft.com/office/drawing/2014/main" id="{A0787AFF-134D-6749-B765-BE41417FBE18}"/>
              </a:ext>
            </a:extLst>
          </p:cNvPr>
          <p:cNvGrpSpPr/>
          <p:nvPr/>
        </p:nvGrpSpPr>
        <p:grpSpPr>
          <a:xfrm>
            <a:off x="6478887" y="3531098"/>
            <a:ext cx="2333257" cy="1743481"/>
            <a:chOff x="6234229" y="3092391"/>
            <a:chExt cx="2553382" cy="2034906"/>
          </a:xfrm>
        </p:grpSpPr>
        <p:grpSp>
          <p:nvGrpSpPr>
            <p:cNvPr id="55" name="Group 54">
              <a:extLst>
                <a:ext uri="{FF2B5EF4-FFF2-40B4-BE49-F238E27FC236}">
                  <a16:creationId xmlns:a16="http://schemas.microsoft.com/office/drawing/2014/main" id="{2B4B0C87-BDED-D14F-983E-ED01563C0023}"/>
                </a:ext>
              </a:extLst>
            </p:cNvPr>
            <p:cNvGrpSpPr/>
            <p:nvPr/>
          </p:nvGrpSpPr>
          <p:grpSpPr>
            <a:xfrm>
              <a:off x="6234229" y="3092391"/>
              <a:ext cx="2553382" cy="2034906"/>
              <a:chOff x="6234229" y="3092391"/>
              <a:chExt cx="2553382" cy="2034906"/>
            </a:xfrm>
          </p:grpSpPr>
          <p:grpSp>
            <p:nvGrpSpPr>
              <p:cNvPr id="54" name="Group 53">
                <a:extLst>
                  <a:ext uri="{FF2B5EF4-FFF2-40B4-BE49-F238E27FC236}">
                    <a16:creationId xmlns:a16="http://schemas.microsoft.com/office/drawing/2014/main" id="{A68F8509-B558-804B-9E84-8250CC8FCAEC}"/>
                  </a:ext>
                </a:extLst>
              </p:cNvPr>
              <p:cNvGrpSpPr/>
              <p:nvPr/>
            </p:nvGrpSpPr>
            <p:grpSpPr>
              <a:xfrm>
                <a:off x="6234229" y="3383816"/>
                <a:ext cx="2553382" cy="1743481"/>
                <a:chOff x="6234229" y="3383816"/>
                <a:chExt cx="2553382" cy="1743481"/>
              </a:xfrm>
            </p:grpSpPr>
            <p:pic>
              <p:nvPicPr>
                <p:cNvPr id="22" name="Picture 21">
                  <a:extLst>
                    <a:ext uri="{FF2B5EF4-FFF2-40B4-BE49-F238E27FC236}">
                      <a16:creationId xmlns:a16="http://schemas.microsoft.com/office/drawing/2014/main" id="{D043F032-853F-434E-BF68-DED2B5FD27E9}"/>
                    </a:ext>
                  </a:extLst>
                </p:cNvPr>
                <p:cNvPicPr>
                  <a:picLocks noChangeAspect="1"/>
                </p:cNvPicPr>
                <p:nvPr/>
              </p:nvPicPr>
              <p:blipFill>
                <a:blip r:embed="rId7"/>
                <a:stretch>
                  <a:fillRect/>
                </a:stretch>
              </p:blipFill>
              <p:spPr>
                <a:xfrm>
                  <a:off x="6234229" y="3383816"/>
                  <a:ext cx="2553382" cy="1743481"/>
                </a:xfrm>
                <a:prstGeom prst="rect">
                  <a:avLst/>
                </a:prstGeom>
              </p:spPr>
            </p:pic>
            <p:sp>
              <p:nvSpPr>
                <p:cNvPr id="30" name="Rectangle 29">
                  <a:extLst>
                    <a:ext uri="{FF2B5EF4-FFF2-40B4-BE49-F238E27FC236}">
                      <a16:creationId xmlns:a16="http://schemas.microsoft.com/office/drawing/2014/main" id="{2EA2A209-795A-D64E-BA08-F609952392D1}"/>
                    </a:ext>
                  </a:extLst>
                </p:cNvPr>
                <p:cNvSpPr/>
                <p:nvPr/>
              </p:nvSpPr>
              <p:spPr>
                <a:xfrm>
                  <a:off x="6728227" y="3482709"/>
                  <a:ext cx="1632344" cy="9871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01567210-6D1D-8148-98E6-496931C3C5AC}"/>
                  </a:ext>
                </a:extLst>
              </p:cNvPr>
              <p:cNvPicPr>
                <a:picLocks noChangeAspect="1"/>
              </p:cNvPicPr>
              <p:nvPr/>
            </p:nvPicPr>
            <p:blipFill>
              <a:blip r:embed="rId8"/>
              <a:stretch>
                <a:fillRect/>
              </a:stretch>
            </p:blipFill>
            <p:spPr>
              <a:xfrm>
                <a:off x="7652600" y="3092391"/>
                <a:ext cx="466122" cy="157659"/>
              </a:xfrm>
              <a:prstGeom prst="rect">
                <a:avLst/>
              </a:prstGeom>
              <a:ln w="19050">
                <a:solidFill>
                  <a:srgbClr val="C00000"/>
                </a:solidFill>
              </a:ln>
            </p:spPr>
          </p:pic>
          <p:cxnSp>
            <p:nvCxnSpPr>
              <p:cNvPr id="39" name="Straight Arrow Connector 38">
                <a:extLst>
                  <a:ext uri="{FF2B5EF4-FFF2-40B4-BE49-F238E27FC236}">
                    <a16:creationId xmlns:a16="http://schemas.microsoft.com/office/drawing/2014/main" id="{AC8BE864-5657-7D44-8BF7-E57AE0D1D21F}"/>
                  </a:ext>
                </a:extLst>
              </p:cNvPr>
              <p:cNvCxnSpPr>
                <a:cxnSpLocks/>
                <a:stCxn id="34" idx="1"/>
                <a:endCxn id="22" idx="0"/>
              </p:cNvCxnSpPr>
              <p:nvPr/>
            </p:nvCxnSpPr>
            <p:spPr>
              <a:xfrm flipH="1">
                <a:off x="7510920" y="3171221"/>
                <a:ext cx="141680" cy="2125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2363685-BC2F-3D4E-81AF-823F589FFFA9}"/>
                </a:ext>
              </a:extLst>
            </p:cNvPr>
            <p:cNvGrpSpPr/>
            <p:nvPr/>
          </p:nvGrpSpPr>
          <p:grpSpPr>
            <a:xfrm>
              <a:off x="6752271" y="3480116"/>
              <a:ext cx="1584800" cy="989781"/>
              <a:chOff x="6750491" y="3477668"/>
              <a:chExt cx="1584800" cy="989781"/>
            </a:xfrm>
          </p:grpSpPr>
          <p:pic>
            <p:nvPicPr>
              <p:cNvPr id="29" name="Picture 28">
                <a:extLst>
                  <a:ext uri="{FF2B5EF4-FFF2-40B4-BE49-F238E27FC236}">
                    <a16:creationId xmlns:a16="http://schemas.microsoft.com/office/drawing/2014/main" id="{D580D197-50BC-0242-89DF-0108F14E3814}"/>
                  </a:ext>
                </a:extLst>
              </p:cNvPr>
              <p:cNvPicPr>
                <a:picLocks noChangeAspect="1"/>
              </p:cNvPicPr>
              <p:nvPr/>
            </p:nvPicPr>
            <p:blipFill>
              <a:blip r:embed="rId9"/>
              <a:stretch>
                <a:fillRect/>
              </a:stretch>
            </p:blipFill>
            <p:spPr>
              <a:xfrm>
                <a:off x="6750491" y="4365318"/>
                <a:ext cx="1584800" cy="102131"/>
              </a:xfrm>
              <a:prstGeom prst="rect">
                <a:avLst/>
              </a:prstGeom>
            </p:spPr>
          </p:pic>
          <p:pic>
            <p:nvPicPr>
              <p:cNvPr id="45" name="Picture 44" descr="A screenshot of a cell phone&#10;&#10;Description automatically generated">
                <a:extLst>
                  <a:ext uri="{FF2B5EF4-FFF2-40B4-BE49-F238E27FC236}">
                    <a16:creationId xmlns:a16="http://schemas.microsoft.com/office/drawing/2014/main" id="{E0D5567E-4AD4-1A45-8F03-522658A196FC}"/>
                  </a:ext>
                </a:extLst>
              </p:cNvPr>
              <p:cNvPicPr>
                <a:picLocks noChangeAspect="1"/>
              </p:cNvPicPr>
              <p:nvPr/>
            </p:nvPicPr>
            <p:blipFill>
              <a:blip r:embed="rId10"/>
              <a:stretch>
                <a:fillRect/>
              </a:stretch>
            </p:blipFill>
            <p:spPr>
              <a:xfrm>
                <a:off x="6763131" y="3480116"/>
                <a:ext cx="1438307" cy="882754"/>
              </a:xfrm>
              <a:prstGeom prst="rect">
                <a:avLst/>
              </a:prstGeom>
              <a:ln>
                <a:solidFill>
                  <a:schemeClr val="bg1">
                    <a:lumMod val="50000"/>
                  </a:schemeClr>
                </a:solidFill>
              </a:ln>
            </p:spPr>
          </p:pic>
          <p:pic>
            <p:nvPicPr>
              <p:cNvPr id="43" name="Picture 42" descr="A person standing in front of a flat screen television&#10;&#10;Description automatically generated">
                <a:extLst>
                  <a:ext uri="{FF2B5EF4-FFF2-40B4-BE49-F238E27FC236}">
                    <a16:creationId xmlns:a16="http://schemas.microsoft.com/office/drawing/2014/main" id="{5CBFAFD0-999E-744D-9EF2-E14D969567D3}"/>
                  </a:ext>
                </a:extLst>
              </p:cNvPr>
              <p:cNvPicPr>
                <a:picLocks noChangeAspect="1"/>
              </p:cNvPicPr>
              <p:nvPr/>
            </p:nvPicPr>
            <p:blipFill>
              <a:blip r:embed="rId11"/>
              <a:stretch>
                <a:fillRect/>
              </a:stretch>
            </p:blipFill>
            <p:spPr>
              <a:xfrm>
                <a:off x="7540828" y="3477668"/>
                <a:ext cx="673250" cy="375009"/>
              </a:xfrm>
              <a:prstGeom prst="rect">
                <a:avLst/>
              </a:prstGeom>
            </p:spPr>
          </p:pic>
          <p:pic>
            <p:nvPicPr>
              <p:cNvPr id="27" name="Picture 26" descr="A person smiling for the camera&#10;&#10;Description automatically generated">
                <a:extLst>
                  <a:ext uri="{FF2B5EF4-FFF2-40B4-BE49-F238E27FC236}">
                    <a16:creationId xmlns:a16="http://schemas.microsoft.com/office/drawing/2014/main" id="{0C02A054-28D3-794F-92B9-A2502AF9889F}"/>
                  </a:ext>
                </a:extLst>
              </p:cNvPr>
              <p:cNvPicPr>
                <a:picLocks noChangeAspect="1"/>
              </p:cNvPicPr>
              <p:nvPr/>
            </p:nvPicPr>
            <p:blipFill>
              <a:blip r:embed="rId12"/>
              <a:stretch>
                <a:fillRect/>
              </a:stretch>
            </p:blipFill>
            <p:spPr>
              <a:xfrm>
                <a:off x="8201438" y="3480116"/>
                <a:ext cx="124229" cy="882754"/>
              </a:xfrm>
              <a:prstGeom prst="rect">
                <a:avLst/>
              </a:prstGeom>
            </p:spPr>
          </p:pic>
        </p:grpSp>
      </p:grpSp>
      <p:pic>
        <p:nvPicPr>
          <p:cNvPr id="24" name="Picture 23">
            <a:extLst>
              <a:ext uri="{FF2B5EF4-FFF2-40B4-BE49-F238E27FC236}">
                <a16:creationId xmlns:a16="http://schemas.microsoft.com/office/drawing/2014/main" id="{713A8706-3104-8A43-8CF4-E9A8E18D5B68}"/>
              </a:ext>
            </a:extLst>
          </p:cNvPr>
          <p:cNvPicPr>
            <a:picLocks noChangeAspect="1"/>
          </p:cNvPicPr>
          <p:nvPr/>
        </p:nvPicPr>
        <p:blipFill>
          <a:blip r:embed="rId13"/>
          <a:stretch>
            <a:fillRect/>
          </a:stretch>
        </p:blipFill>
        <p:spPr>
          <a:xfrm>
            <a:off x="9032264" y="1097331"/>
            <a:ext cx="700353" cy="997888"/>
          </a:xfrm>
          <a:prstGeom prst="rect">
            <a:avLst/>
          </a:prstGeom>
        </p:spPr>
      </p:pic>
    </p:spTree>
    <p:extLst>
      <p:ext uri="{BB962C8B-B14F-4D97-AF65-F5344CB8AC3E}">
        <p14:creationId xmlns:p14="http://schemas.microsoft.com/office/powerpoint/2010/main" val="3477032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B2669C-CE1A-4C40-96AC-0086BE288E41}"/>
              </a:ext>
            </a:extLst>
          </p:cNvPr>
          <p:cNvSpPr>
            <a:spLocks noGrp="1"/>
          </p:cNvSpPr>
          <p:nvPr>
            <p:ph type="body" idx="17"/>
          </p:nvPr>
        </p:nvSpPr>
        <p:spPr>
          <a:xfrm>
            <a:off x="262263" y="2598339"/>
            <a:ext cx="9635471" cy="1228465"/>
          </a:xfrm>
          <a:ln w="38100">
            <a:solidFill>
              <a:schemeClr val="accent1"/>
            </a:solidFill>
          </a:ln>
        </p:spPr>
        <p:txBody>
          <a:bodyPr/>
          <a:lstStyle/>
          <a:p>
            <a:r>
              <a:rPr lang="en-US" u="sng">
                <a:hlinkClick r:id="rId3"/>
              </a:rPr>
              <a:t>https://oxnardsd.k12oms.org/evaluation/index.php?gid=2581&amp;id=3948</a:t>
            </a:r>
            <a:endParaRPr lang="en-US"/>
          </a:p>
        </p:txBody>
      </p:sp>
      <p:pic>
        <p:nvPicPr>
          <p:cNvPr id="3" name="Picture 2" descr="A picture containing drawing&#10;&#10;Description automatically generated">
            <a:extLst>
              <a:ext uri="{FF2B5EF4-FFF2-40B4-BE49-F238E27FC236}">
                <a16:creationId xmlns:a16="http://schemas.microsoft.com/office/drawing/2014/main" id="{27BE5509-8456-4E7C-AF4F-1763DF6D9032}"/>
              </a:ext>
            </a:extLst>
          </p:cNvPr>
          <p:cNvPicPr>
            <a:picLocks noChangeAspect="1"/>
          </p:cNvPicPr>
          <p:nvPr/>
        </p:nvPicPr>
        <p:blipFill rotWithShape="1">
          <a:blip r:embed="rId4"/>
          <a:srcRect t="45512" r="-2377" b="40400"/>
          <a:stretch/>
        </p:blipFill>
        <p:spPr>
          <a:xfrm>
            <a:off x="2423736" y="1277133"/>
            <a:ext cx="5185528" cy="265375"/>
          </a:xfrm>
          <a:prstGeom prst="rect">
            <a:avLst/>
          </a:prstGeom>
        </p:spPr>
      </p:pic>
      <p:sp>
        <p:nvSpPr>
          <p:cNvPr id="5" name="Text Placeholder 1">
            <a:extLst>
              <a:ext uri="{FF2B5EF4-FFF2-40B4-BE49-F238E27FC236}">
                <a16:creationId xmlns:a16="http://schemas.microsoft.com/office/drawing/2014/main" id="{9F984356-FA59-4D9D-8C89-505C22B09174}"/>
              </a:ext>
            </a:extLst>
          </p:cNvPr>
          <p:cNvSpPr txBox="1">
            <a:spLocks/>
          </p:cNvSpPr>
          <p:nvPr/>
        </p:nvSpPr>
        <p:spPr>
          <a:xfrm>
            <a:off x="262263" y="659732"/>
            <a:ext cx="9635471" cy="1228465"/>
          </a:xfrm>
          <a:prstGeom prst="rect">
            <a:avLst/>
          </a:prstGeom>
          <a:effectLst/>
        </p:spPr>
        <p:txBody>
          <a:bodyPr wrap="square" anchor="t">
            <a:noAutofit/>
          </a:bodyPr>
          <a:lstStyle>
            <a:lvl1pPr marL="0" indent="0" algn="ctr" defTabSz="914400" rtl="0" eaLnBrk="1" latinLnBrk="0" hangingPunct="1">
              <a:lnSpc>
                <a:spcPct val="90000"/>
              </a:lnSpc>
              <a:spcBef>
                <a:spcPts val="1000"/>
              </a:spcBef>
              <a:buFont typeface="Arial"/>
              <a:buNone/>
              <a:defRPr sz="4000" b="0" i="0" kern="1200" baseline="0">
                <a:ln>
                  <a:noFill/>
                </a:ln>
                <a:solidFill>
                  <a:schemeClr val="bg1"/>
                </a:solidFill>
                <a:latin typeface="Nunito Sans Light" pitchFamily="2" charset="77"/>
                <a:ea typeface="+mn-ea"/>
                <a:cs typeface="+mn-cs"/>
              </a:defRPr>
            </a:lvl1pPr>
            <a:lvl2pPr marL="457149"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2pPr>
            <a:lvl3pPr marL="914298"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3pPr>
            <a:lvl4pPr marL="1371448"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4pPr>
            <a:lvl5pPr marL="1828597"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5pPr>
            <a:lvl6pPr marL="2285746"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6pPr>
            <a:lvl7pPr marL="2742895"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7pPr>
            <a:lvl8pPr marL="3200044"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8pPr>
            <a:lvl9pPr marL="3657193" indent="0" algn="l" defTabSz="914400" rtl="0" eaLnBrk="1" latinLnBrk="0" hangingPunct="1">
              <a:lnSpc>
                <a:spcPct val="90000"/>
              </a:lnSpc>
              <a:spcBef>
                <a:spcPts val="500"/>
              </a:spcBef>
              <a:buFont typeface="Arial"/>
              <a:buNone/>
              <a:defRPr sz="1400" kern="1200">
                <a:solidFill>
                  <a:schemeClr val="tx1">
                    <a:tint val="75000"/>
                  </a:schemeClr>
                </a:solidFill>
                <a:latin typeface="+mn-lt"/>
                <a:ea typeface="+mn-ea"/>
                <a:cs typeface="+mn-cs"/>
              </a:defRPr>
            </a:lvl9pPr>
          </a:lstStyle>
          <a:p>
            <a:r>
              <a:rPr lang="en-US" sz="4400"/>
              <a:t>Training Survey</a:t>
            </a:r>
          </a:p>
        </p:txBody>
      </p:sp>
    </p:spTree>
    <p:extLst>
      <p:ext uri="{BB962C8B-B14F-4D97-AF65-F5344CB8AC3E}">
        <p14:creationId xmlns:p14="http://schemas.microsoft.com/office/powerpoint/2010/main" val="3516662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2FD184-6C91-47FD-ACCA-C9921E6DC58C}"/>
              </a:ext>
            </a:extLst>
          </p:cNvPr>
          <p:cNvGraphicFramePr/>
          <p:nvPr>
            <p:extLst>
              <p:ext uri="{D42A27DB-BD31-4B8C-83A1-F6EECF244321}">
                <p14:modId xmlns:p14="http://schemas.microsoft.com/office/powerpoint/2010/main" val="862503977"/>
              </p:ext>
            </p:extLst>
          </p:nvPr>
        </p:nvGraphicFramePr>
        <p:xfrm>
          <a:off x="116936" y="951019"/>
          <a:ext cx="9926127" cy="3584361"/>
        </p:xfrm>
        <a:graphic>
          <a:graphicData uri="http://schemas.openxmlformats.org/drawingml/2006/table">
            <a:tbl>
              <a:tblPr>
                <a:tableStyleId>{5C22544A-7EE6-4342-B048-85BDC9FD1C3A}</a:tableStyleId>
              </a:tblPr>
              <a:tblGrid>
                <a:gridCol w="9926127">
                  <a:extLst>
                    <a:ext uri="{9D8B030D-6E8A-4147-A177-3AD203B41FA5}">
                      <a16:colId xmlns:a16="http://schemas.microsoft.com/office/drawing/2014/main" val="457680581"/>
                    </a:ext>
                  </a:extLst>
                </a:gridCol>
              </a:tblGrid>
              <a:tr h="586600">
                <a:tc>
                  <a:txBody>
                    <a:bodyPr/>
                    <a:lstStyle/>
                    <a:p>
                      <a:pPr algn="l" rtl="0" fontAlgn="b">
                        <a:spcBef>
                          <a:spcPts val="0"/>
                        </a:spcBef>
                        <a:spcAft>
                          <a:spcPts val="0"/>
                        </a:spcAft>
                      </a:pPr>
                      <a:r>
                        <a:rPr lang="en-US" sz="2700" u="none" strike="noStrike">
                          <a:effectLst/>
                          <a:latin typeface="Aharoni"/>
                          <a:cs typeface="Aharoni"/>
                        </a:rPr>
                        <a:t>Links:</a:t>
                      </a:r>
                      <a:endParaRPr lang="en-US" sz="2700" b="0" i="0" u="none" strike="noStrike">
                        <a:effectLst/>
                        <a:latin typeface="Aharoni"/>
                        <a:cs typeface="Aharoni"/>
                      </a:endParaRPr>
                    </a:p>
                  </a:txBody>
                  <a:tcPr marL="15875" marR="15875" marT="10583" marB="10583" anchor="b"/>
                </a:tc>
                <a:extLst>
                  <a:ext uri="{0D108BD9-81ED-4DB2-BD59-A6C34878D82A}">
                    <a16:rowId xmlns:a16="http://schemas.microsoft.com/office/drawing/2014/main" val="2592820608"/>
                  </a:ext>
                </a:extLst>
              </a:tr>
              <a:tr h="725492">
                <a:tc>
                  <a:txBody>
                    <a:bodyPr/>
                    <a:lstStyle/>
                    <a:p>
                      <a:pPr algn="l" rtl="0" fontAlgn="b">
                        <a:spcBef>
                          <a:spcPts val="0"/>
                        </a:spcBef>
                        <a:spcAft>
                          <a:spcPts val="0"/>
                        </a:spcAft>
                      </a:pPr>
                      <a:r>
                        <a:rPr lang="en-US" sz="2700" u="sng" strike="noStrike">
                          <a:effectLst/>
                          <a:latin typeface="Aharoni"/>
                          <a:cs typeface="Aharoni"/>
                          <a:hlinkClick r:id="rId3"/>
                        </a:rPr>
                        <a:t>Learn Promethean Website Remote/Hybrid Recources</a:t>
                      </a:r>
                      <a:endParaRPr lang="en-US" sz="2700" b="0" i="0" u="none" strike="noStrike">
                        <a:effectLst/>
                        <a:latin typeface="Aharoni"/>
                        <a:cs typeface="Aharoni"/>
                      </a:endParaRPr>
                    </a:p>
                  </a:txBody>
                  <a:tcPr marL="15875" marR="15875" marT="10583" marB="10583" anchor="b"/>
                </a:tc>
                <a:extLst>
                  <a:ext uri="{0D108BD9-81ED-4DB2-BD59-A6C34878D82A}">
                    <a16:rowId xmlns:a16="http://schemas.microsoft.com/office/drawing/2014/main" val="1189981017"/>
                  </a:ext>
                </a:extLst>
              </a:tr>
              <a:tr h="542786">
                <a:tc>
                  <a:txBody>
                    <a:bodyPr/>
                    <a:lstStyle/>
                    <a:p>
                      <a:pPr algn="l" rtl="0" fontAlgn="b">
                        <a:spcBef>
                          <a:spcPts val="0"/>
                        </a:spcBef>
                        <a:spcAft>
                          <a:spcPts val="0"/>
                        </a:spcAft>
                      </a:pPr>
                      <a:r>
                        <a:rPr lang="en-US" sz="2700" u="sng" strike="noStrike">
                          <a:effectLst/>
                          <a:latin typeface="Aharoni" panose="02010803020104030203" pitchFamily="2" charset="-79"/>
                          <a:cs typeface="Aharoni" panose="02010803020104030203" pitchFamily="2" charset="-79"/>
                          <a:hlinkClick r:id="rId4"/>
                        </a:rPr>
                        <a:t>Start-up Guide ⭐️</a:t>
                      </a:r>
                      <a:endParaRPr lang="en-US" sz="2700" b="0" i="0" u="none" strike="noStrike">
                        <a:effectLst/>
                        <a:latin typeface="Aharoni" panose="02010803020104030203" pitchFamily="2" charset="-79"/>
                        <a:cs typeface="Aharoni" panose="02010803020104030203" pitchFamily="2" charset="-79"/>
                      </a:endParaRPr>
                    </a:p>
                  </a:txBody>
                  <a:tcPr marL="15875" marR="15875" marT="10583" marB="10583" anchor="b"/>
                </a:tc>
                <a:extLst>
                  <a:ext uri="{0D108BD9-81ED-4DB2-BD59-A6C34878D82A}">
                    <a16:rowId xmlns:a16="http://schemas.microsoft.com/office/drawing/2014/main" val="428770922"/>
                  </a:ext>
                </a:extLst>
              </a:tr>
              <a:tr h="542786">
                <a:tc>
                  <a:txBody>
                    <a:bodyPr/>
                    <a:lstStyle/>
                    <a:p>
                      <a:pPr algn="l" rtl="0" fontAlgn="b">
                        <a:spcBef>
                          <a:spcPts val="0"/>
                        </a:spcBef>
                        <a:spcAft>
                          <a:spcPts val="0"/>
                        </a:spcAft>
                      </a:pPr>
                      <a:r>
                        <a:rPr lang="en-US" sz="2700" u="sng" strike="noStrike">
                          <a:effectLst/>
                          <a:latin typeface="Aharoni"/>
                          <a:cs typeface="Aharoni"/>
                          <a:hlinkClick r:id="rId5"/>
                        </a:rPr>
                        <a:t>Hybrid Guide ⭐️</a:t>
                      </a:r>
                      <a:endParaRPr lang="en-US" sz="2700" b="0" i="0" u="none" strike="noStrike">
                        <a:effectLst/>
                        <a:latin typeface="Aharoni"/>
                        <a:cs typeface="Aharoni"/>
                      </a:endParaRPr>
                    </a:p>
                  </a:txBody>
                  <a:tcPr marL="15875" marR="15875" marT="10583" marB="10583" anchor="b"/>
                </a:tc>
                <a:extLst>
                  <a:ext uri="{0D108BD9-81ED-4DB2-BD59-A6C34878D82A}">
                    <a16:rowId xmlns:a16="http://schemas.microsoft.com/office/drawing/2014/main" val="1911891378"/>
                  </a:ext>
                </a:extLst>
              </a:tr>
              <a:tr h="643911">
                <a:tc>
                  <a:txBody>
                    <a:bodyPr/>
                    <a:lstStyle/>
                    <a:p>
                      <a:pPr algn="l" rtl="0" fontAlgn="b">
                        <a:spcBef>
                          <a:spcPts val="0"/>
                        </a:spcBef>
                        <a:spcAft>
                          <a:spcPts val="0"/>
                        </a:spcAft>
                      </a:pPr>
                      <a:r>
                        <a:rPr lang="en-US" sz="2700" u="sng" strike="noStrike">
                          <a:effectLst/>
                          <a:latin typeface="Aharoni"/>
                          <a:cs typeface="Aharoni"/>
                          <a:hlinkClick r:id="rId6"/>
                        </a:rPr>
                        <a:t>List of Favorite Apps/Websites</a:t>
                      </a:r>
                      <a:endParaRPr lang="en-US" sz="2700" b="0" i="0" u="none" strike="noStrike">
                        <a:effectLst/>
                        <a:latin typeface="Aharoni"/>
                        <a:cs typeface="Aharoni"/>
                      </a:endParaRPr>
                    </a:p>
                  </a:txBody>
                  <a:tcPr marL="15875" marR="15875" marT="10583" marB="10583" anchor="b"/>
                </a:tc>
                <a:extLst>
                  <a:ext uri="{0D108BD9-81ED-4DB2-BD59-A6C34878D82A}">
                    <a16:rowId xmlns:a16="http://schemas.microsoft.com/office/drawing/2014/main" val="3502680864"/>
                  </a:ext>
                </a:extLst>
              </a:tr>
              <a:tr h="542786">
                <a:tc>
                  <a:txBody>
                    <a:bodyPr/>
                    <a:lstStyle/>
                    <a:p>
                      <a:pPr algn="l" rtl="0" fontAlgn="b">
                        <a:spcBef>
                          <a:spcPts val="0"/>
                        </a:spcBef>
                        <a:spcAft>
                          <a:spcPts val="0"/>
                        </a:spcAft>
                      </a:pPr>
                      <a:r>
                        <a:rPr lang="en-US" sz="2700" u="sng" strike="noStrike">
                          <a:effectLst/>
                          <a:latin typeface="Aharoni" panose="02010803020104030203" pitchFamily="2" charset="-79"/>
                          <a:cs typeface="Aharoni" panose="02010803020104030203" pitchFamily="2" charset="-79"/>
                          <a:hlinkClick r:id="rId7"/>
                        </a:rPr>
                        <a:t>Training Survey ⭐️</a:t>
                      </a:r>
                      <a:endParaRPr lang="en-US" sz="2700" b="0" i="0" u="none" strike="noStrike">
                        <a:effectLst/>
                        <a:latin typeface="Aharoni" panose="02010803020104030203" pitchFamily="2" charset="-79"/>
                        <a:cs typeface="Aharoni" panose="02010803020104030203" pitchFamily="2" charset="-79"/>
                      </a:endParaRPr>
                    </a:p>
                  </a:txBody>
                  <a:tcPr marL="15875" marR="15875" marT="10583" marB="10583" anchor="b"/>
                </a:tc>
                <a:extLst>
                  <a:ext uri="{0D108BD9-81ED-4DB2-BD59-A6C34878D82A}">
                    <a16:rowId xmlns:a16="http://schemas.microsoft.com/office/drawing/2014/main" val="2550959903"/>
                  </a:ext>
                </a:extLst>
              </a:tr>
            </a:tbl>
          </a:graphicData>
        </a:graphic>
      </p:graphicFrame>
    </p:spTree>
    <p:extLst>
      <p:ext uri="{BB962C8B-B14F-4D97-AF65-F5344CB8AC3E}">
        <p14:creationId xmlns:p14="http://schemas.microsoft.com/office/powerpoint/2010/main" val="14623314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77EBDC31-918E-40E2-90CC-E7E8B7390F7A}"/>
              </a:ext>
            </a:extLst>
          </p:cNvPr>
          <p:cNvPicPr>
            <a:picLocks noChangeAspect="1"/>
          </p:cNvPicPr>
          <p:nvPr/>
        </p:nvPicPr>
        <p:blipFill>
          <a:blip r:embed="rId2"/>
          <a:stretch>
            <a:fillRect/>
          </a:stretch>
        </p:blipFill>
        <p:spPr>
          <a:xfrm>
            <a:off x="706264" y="736160"/>
            <a:ext cx="2743200" cy="2743200"/>
          </a:xfrm>
          <a:prstGeom prst="rect">
            <a:avLst/>
          </a:prstGeom>
        </p:spPr>
      </p:pic>
      <p:pic>
        <p:nvPicPr>
          <p:cNvPr id="3" name="Picture 3" descr="A picture containing calendar&#10;&#10;Description automatically generated">
            <a:extLst>
              <a:ext uri="{FF2B5EF4-FFF2-40B4-BE49-F238E27FC236}">
                <a16:creationId xmlns:a16="http://schemas.microsoft.com/office/drawing/2014/main" id="{3E07655E-D76F-4E1F-B8E8-71AA19F1556D}"/>
              </a:ext>
            </a:extLst>
          </p:cNvPr>
          <p:cNvPicPr>
            <a:picLocks noChangeAspect="1"/>
          </p:cNvPicPr>
          <p:nvPr/>
        </p:nvPicPr>
        <p:blipFill>
          <a:blip r:embed="rId3"/>
          <a:stretch>
            <a:fillRect/>
          </a:stretch>
        </p:blipFill>
        <p:spPr>
          <a:xfrm>
            <a:off x="3846685" y="2377100"/>
            <a:ext cx="2743200" cy="2743200"/>
          </a:xfrm>
          <a:prstGeom prst="rect">
            <a:avLst/>
          </a:prstGeom>
        </p:spPr>
      </p:pic>
      <p:pic>
        <p:nvPicPr>
          <p:cNvPr id="4" name="Picture 4">
            <a:extLst>
              <a:ext uri="{FF2B5EF4-FFF2-40B4-BE49-F238E27FC236}">
                <a16:creationId xmlns:a16="http://schemas.microsoft.com/office/drawing/2014/main" id="{A622FE2C-CBB0-48EC-B215-02DF7A0EFF95}"/>
              </a:ext>
            </a:extLst>
          </p:cNvPr>
          <p:cNvPicPr>
            <a:picLocks noChangeAspect="1"/>
          </p:cNvPicPr>
          <p:nvPr/>
        </p:nvPicPr>
        <p:blipFill>
          <a:blip r:embed="rId4"/>
          <a:stretch>
            <a:fillRect/>
          </a:stretch>
        </p:blipFill>
        <p:spPr>
          <a:xfrm>
            <a:off x="6760770" y="410801"/>
            <a:ext cx="2743200" cy="2743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9304AE-241B-492E-94E3-1728F6646DA1}"/>
              </a:ext>
            </a:extLst>
          </p:cNvPr>
          <p:cNvPicPr>
            <a:picLocks noChangeAspect="1"/>
          </p:cNvPicPr>
          <p:nvPr/>
        </p:nvPicPr>
        <p:blipFill>
          <a:blip r:embed="rId2"/>
          <a:stretch>
            <a:fillRect/>
          </a:stretch>
        </p:blipFill>
        <p:spPr>
          <a:xfrm>
            <a:off x="412584" y="578870"/>
            <a:ext cx="9334831" cy="4903072"/>
          </a:xfrm>
          <a:prstGeom prst="rect">
            <a:avLst/>
          </a:prstGeom>
        </p:spPr>
      </p:pic>
      <p:sp>
        <p:nvSpPr>
          <p:cNvPr id="3" name="TextBox 2">
            <a:extLst>
              <a:ext uri="{FF2B5EF4-FFF2-40B4-BE49-F238E27FC236}">
                <a16:creationId xmlns:a16="http://schemas.microsoft.com/office/drawing/2014/main" id="{775B7D33-4245-4370-B97A-0618EEE8DE45}"/>
              </a:ext>
            </a:extLst>
          </p:cNvPr>
          <p:cNvSpPr txBox="1"/>
          <p:nvPr/>
        </p:nvSpPr>
        <p:spPr>
          <a:xfrm>
            <a:off x="8362867" y="71561"/>
            <a:ext cx="1399742" cy="369332"/>
          </a:xfrm>
          <a:prstGeom prst="rect">
            <a:avLst/>
          </a:prstGeom>
          <a:noFill/>
        </p:spPr>
        <p:txBody>
          <a:bodyPr wrap="none" rtlCol="0">
            <a:spAutoFit/>
          </a:bodyPr>
          <a:lstStyle/>
          <a:p>
            <a:r>
              <a:rPr lang="en-US">
                <a:solidFill>
                  <a:schemeClr val="bg1"/>
                </a:solidFill>
                <a:latin typeface="Nunito Sans" panose="00000500000000000000" pitchFamily="2" charset="0"/>
              </a:rPr>
              <a:t>Take a Tour</a:t>
            </a:r>
            <a:endParaRPr lang="en-US"/>
          </a:p>
        </p:txBody>
      </p:sp>
    </p:spTree>
    <p:extLst>
      <p:ext uri="{BB962C8B-B14F-4D97-AF65-F5344CB8AC3E}">
        <p14:creationId xmlns:p14="http://schemas.microsoft.com/office/powerpoint/2010/main" val="1816218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E89BA-485C-4C55-A94D-437F6EE9EF1A}"/>
              </a:ext>
            </a:extLst>
          </p:cNvPr>
          <p:cNvPicPr>
            <a:picLocks noChangeAspect="1"/>
          </p:cNvPicPr>
          <p:nvPr/>
        </p:nvPicPr>
        <p:blipFill>
          <a:blip r:embed="rId2"/>
          <a:stretch>
            <a:fillRect/>
          </a:stretch>
        </p:blipFill>
        <p:spPr>
          <a:xfrm>
            <a:off x="342978" y="830049"/>
            <a:ext cx="9474043" cy="4335113"/>
          </a:xfrm>
          <a:prstGeom prst="rect">
            <a:avLst/>
          </a:prstGeom>
        </p:spPr>
      </p:pic>
      <p:sp>
        <p:nvSpPr>
          <p:cNvPr id="3" name="TextBox 2">
            <a:extLst>
              <a:ext uri="{FF2B5EF4-FFF2-40B4-BE49-F238E27FC236}">
                <a16:creationId xmlns:a16="http://schemas.microsoft.com/office/drawing/2014/main" id="{89829B70-7199-4A48-BB08-47203CF3EB1E}"/>
              </a:ext>
            </a:extLst>
          </p:cNvPr>
          <p:cNvSpPr txBox="1"/>
          <p:nvPr/>
        </p:nvSpPr>
        <p:spPr>
          <a:xfrm>
            <a:off x="8362867" y="71561"/>
            <a:ext cx="1399742" cy="369332"/>
          </a:xfrm>
          <a:prstGeom prst="rect">
            <a:avLst/>
          </a:prstGeom>
          <a:noFill/>
        </p:spPr>
        <p:txBody>
          <a:bodyPr wrap="none" rtlCol="0">
            <a:spAutoFit/>
          </a:bodyPr>
          <a:lstStyle/>
          <a:p>
            <a:r>
              <a:rPr lang="en-US">
                <a:solidFill>
                  <a:schemeClr val="bg1"/>
                </a:solidFill>
                <a:latin typeface="Nunito Sans" panose="00000500000000000000" pitchFamily="2" charset="0"/>
              </a:rPr>
              <a:t>Take a Tour</a:t>
            </a:r>
            <a:endParaRPr lang="en-US"/>
          </a:p>
        </p:txBody>
      </p:sp>
    </p:spTree>
    <p:extLst>
      <p:ext uri="{BB962C8B-B14F-4D97-AF65-F5344CB8AC3E}">
        <p14:creationId xmlns:p14="http://schemas.microsoft.com/office/powerpoint/2010/main" val="188121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500F2-8007-4A04-A89C-E43F09EA87F7}"/>
              </a:ext>
            </a:extLst>
          </p:cNvPr>
          <p:cNvPicPr>
            <a:picLocks noChangeAspect="1"/>
          </p:cNvPicPr>
          <p:nvPr/>
        </p:nvPicPr>
        <p:blipFill>
          <a:blip r:embed="rId2"/>
          <a:stretch>
            <a:fillRect/>
          </a:stretch>
        </p:blipFill>
        <p:spPr>
          <a:xfrm>
            <a:off x="694855" y="604112"/>
            <a:ext cx="8770289" cy="4700244"/>
          </a:xfrm>
          <a:prstGeom prst="rect">
            <a:avLst/>
          </a:prstGeom>
        </p:spPr>
      </p:pic>
      <p:sp>
        <p:nvSpPr>
          <p:cNvPr id="5" name="Rectangle 4">
            <a:extLst>
              <a:ext uri="{FF2B5EF4-FFF2-40B4-BE49-F238E27FC236}">
                <a16:creationId xmlns:a16="http://schemas.microsoft.com/office/drawing/2014/main" id="{66B50CBB-21DE-4F9A-987B-B9ABD7D77F74}"/>
              </a:ext>
            </a:extLst>
          </p:cNvPr>
          <p:cNvSpPr/>
          <p:nvPr/>
        </p:nvSpPr>
        <p:spPr>
          <a:xfrm>
            <a:off x="8794142" y="693982"/>
            <a:ext cx="572494" cy="3672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9BE93EF-E079-4FE7-BAC1-CA0C16AC09A3}"/>
              </a:ext>
            </a:extLst>
          </p:cNvPr>
          <p:cNvCxnSpPr/>
          <p:nvPr/>
        </p:nvCxnSpPr>
        <p:spPr>
          <a:xfrm flipH="1" flipV="1">
            <a:off x="9144000" y="1151137"/>
            <a:ext cx="222636" cy="548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16E4C8-E3E8-4244-924D-77DA5FCF4CB9}"/>
              </a:ext>
            </a:extLst>
          </p:cNvPr>
          <p:cNvSpPr txBox="1"/>
          <p:nvPr/>
        </p:nvSpPr>
        <p:spPr>
          <a:xfrm>
            <a:off x="8929314" y="1699777"/>
            <a:ext cx="874644" cy="369332"/>
          </a:xfrm>
          <a:prstGeom prst="rect">
            <a:avLst/>
          </a:prstGeom>
          <a:noFill/>
        </p:spPr>
        <p:txBody>
          <a:bodyPr wrap="square" rtlCol="0">
            <a:spAutoFit/>
          </a:bodyPr>
          <a:lstStyle/>
          <a:p>
            <a:r>
              <a:rPr lang="en-US"/>
              <a:t>Profile</a:t>
            </a:r>
          </a:p>
        </p:txBody>
      </p:sp>
      <p:sp>
        <p:nvSpPr>
          <p:cNvPr id="9" name="TextBox 8">
            <a:extLst>
              <a:ext uri="{FF2B5EF4-FFF2-40B4-BE49-F238E27FC236}">
                <a16:creationId xmlns:a16="http://schemas.microsoft.com/office/drawing/2014/main" id="{C9B43B53-1B1F-4333-B23B-20569728808A}"/>
              </a:ext>
            </a:extLst>
          </p:cNvPr>
          <p:cNvSpPr txBox="1"/>
          <p:nvPr/>
        </p:nvSpPr>
        <p:spPr>
          <a:xfrm>
            <a:off x="8362867" y="71561"/>
            <a:ext cx="1399742" cy="369332"/>
          </a:xfrm>
          <a:prstGeom prst="rect">
            <a:avLst/>
          </a:prstGeom>
          <a:noFill/>
        </p:spPr>
        <p:txBody>
          <a:bodyPr wrap="none" rtlCol="0">
            <a:spAutoFit/>
          </a:bodyPr>
          <a:lstStyle/>
          <a:p>
            <a:r>
              <a:rPr lang="en-US">
                <a:solidFill>
                  <a:schemeClr val="bg1"/>
                </a:solidFill>
                <a:latin typeface="Nunito Sans" panose="00000500000000000000" pitchFamily="2" charset="0"/>
              </a:rPr>
              <a:t>Take a Tour</a:t>
            </a:r>
            <a:endParaRPr lang="en-US"/>
          </a:p>
        </p:txBody>
      </p:sp>
    </p:spTree>
    <p:extLst>
      <p:ext uri="{BB962C8B-B14F-4D97-AF65-F5344CB8AC3E}">
        <p14:creationId xmlns:p14="http://schemas.microsoft.com/office/powerpoint/2010/main" val="4119670109"/>
      </p:ext>
    </p:extLst>
  </p:cSld>
  <p:clrMapOvr>
    <a:masterClrMapping/>
  </p:clrMapOvr>
</p:sld>
</file>

<file path=ppt/theme/theme1.xml><?xml version="1.0" encoding="utf-8"?>
<a:theme xmlns:a="http://schemas.openxmlformats.org/drawingml/2006/main" name="Questions 1">
  <a:themeElements>
    <a:clrScheme name="Promethean Main Colors">
      <a:dk1>
        <a:srgbClr val="343637"/>
      </a:dk1>
      <a:lt1>
        <a:srgbClr val="FEFFFE"/>
      </a:lt1>
      <a:dk2>
        <a:srgbClr val="333537"/>
      </a:dk2>
      <a:lt2>
        <a:srgbClr val="FEFFFE"/>
      </a:lt2>
      <a:accent1>
        <a:srgbClr val="F1692C"/>
      </a:accent1>
      <a:accent2>
        <a:srgbClr val="69CBD9"/>
      </a:accent2>
      <a:accent3>
        <a:srgbClr val="C53C31"/>
      </a:accent3>
      <a:accent4>
        <a:srgbClr val="F89D27"/>
      </a:accent4>
      <a:accent5>
        <a:srgbClr val="00689A"/>
      </a:accent5>
      <a:accent6>
        <a:srgbClr val="333537"/>
      </a:accent6>
      <a:hlink>
        <a:srgbClr val="F1692C"/>
      </a:hlink>
      <a:folHlink>
        <a:srgbClr val="68CBD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methean_Powerpoint_Presentation_Template_2020" id="{660382F3-581F-9E4C-AAE9-1448EA9AC55A}" vid="{E628079F-0A3B-F44B-908F-45FF3FF395EA}"/>
    </a:ext>
  </a:extLst>
</a:theme>
</file>

<file path=ppt/theme/theme2.xml><?xml version="1.0" encoding="utf-8"?>
<a:theme xmlns:a="http://schemas.openxmlformats.org/drawingml/2006/main" name="1_Questions 1">
  <a:themeElements>
    <a:clrScheme name="Promethean Main Colors">
      <a:dk1>
        <a:srgbClr val="343637"/>
      </a:dk1>
      <a:lt1>
        <a:srgbClr val="FEFFFE"/>
      </a:lt1>
      <a:dk2>
        <a:srgbClr val="333537"/>
      </a:dk2>
      <a:lt2>
        <a:srgbClr val="FEFFFE"/>
      </a:lt2>
      <a:accent1>
        <a:srgbClr val="F1692C"/>
      </a:accent1>
      <a:accent2>
        <a:srgbClr val="69CBD9"/>
      </a:accent2>
      <a:accent3>
        <a:srgbClr val="C53C31"/>
      </a:accent3>
      <a:accent4>
        <a:srgbClr val="F89D27"/>
      </a:accent4>
      <a:accent5>
        <a:srgbClr val="00689A"/>
      </a:accent5>
      <a:accent6>
        <a:srgbClr val="333537"/>
      </a:accent6>
      <a:hlink>
        <a:srgbClr val="F1692C"/>
      </a:hlink>
      <a:folHlink>
        <a:srgbClr val="68CBD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methean_Powerpoint_Presentation_Template_2020" id="{660382F3-581F-9E4C-AAE9-1448EA9AC55A}" vid="{E628079F-0A3B-F44B-908F-45FF3FF395EA}"/>
    </a:ext>
  </a:extLst>
</a:theme>
</file>

<file path=ppt/theme/theme3.xml><?xml version="1.0" encoding="utf-8"?>
<a:theme xmlns:a="http://schemas.openxmlformats.org/drawingml/2006/main" name="2_Questions 1">
  <a:themeElements>
    <a:clrScheme name="Promethean Main Colors">
      <a:dk1>
        <a:srgbClr val="343637"/>
      </a:dk1>
      <a:lt1>
        <a:srgbClr val="FEFFFE"/>
      </a:lt1>
      <a:dk2>
        <a:srgbClr val="333537"/>
      </a:dk2>
      <a:lt2>
        <a:srgbClr val="FEFFFE"/>
      </a:lt2>
      <a:accent1>
        <a:srgbClr val="F1692C"/>
      </a:accent1>
      <a:accent2>
        <a:srgbClr val="69CBD9"/>
      </a:accent2>
      <a:accent3>
        <a:srgbClr val="C53C31"/>
      </a:accent3>
      <a:accent4>
        <a:srgbClr val="F89D27"/>
      </a:accent4>
      <a:accent5>
        <a:srgbClr val="00689A"/>
      </a:accent5>
      <a:accent6>
        <a:srgbClr val="333537"/>
      </a:accent6>
      <a:hlink>
        <a:srgbClr val="F1692C"/>
      </a:hlink>
      <a:folHlink>
        <a:srgbClr val="68CBD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Nunito Sans" pitchFamily="2" charset="77"/>
          </a:defRPr>
        </a:defPPr>
      </a:lstStyle>
    </a:txDef>
  </a:objectDefaults>
  <a:extraClrSchemeLst/>
  <a:extLst>
    <a:ext uri="{05A4C25C-085E-4340-85A3-A5531E510DB2}">
      <thm15:themeFamily xmlns:thm15="http://schemas.microsoft.com/office/thememl/2012/main" name="Promethean_Powerpoint_Presentation_Template_2020" id="{660382F3-581F-9E4C-AAE9-1448EA9AC55A}" vid="{E628079F-0A3B-F44B-908F-45FF3FF395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C1DFE26EB9844A98B75BEE9C7FC51A" ma:contentTypeVersion="12" ma:contentTypeDescription="Create a new document." ma:contentTypeScope="" ma:versionID="56b47e3ac121f7fe1c5f917d7143266d">
  <xsd:schema xmlns:xsd="http://www.w3.org/2001/XMLSchema" xmlns:xs="http://www.w3.org/2001/XMLSchema" xmlns:p="http://schemas.microsoft.com/office/2006/metadata/properties" xmlns:ns1="http://schemas.microsoft.com/sharepoint/v3" xmlns:ns3="6d4516d5-c89f-4480-ae19-d1434544bb65" xmlns:ns4="694b26d2-4798-480e-8c1f-c4b455e53076" targetNamespace="http://schemas.microsoft.com/office/2006/metadata/properties" ma:root="true" ma:fieldsID="ae78dbf0a7f226a77420213743b8166e" ns1:_="" ns3:_="" ns4:_="">
    <xsd:import namespace="http://schemas.microsoft.com/sharepoint/v3"/>
    <xsd:import namespace="6d4516d5-c89f-4480-ae19-d1434544bb65"/>
    <xsd:import namespace="694b26d2-4798-480e-8c1f-c4b455e5307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4516d5-c89f-4480-ae19-d1434544b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4b26d2-4798-480e-8c1f-c4b455e5307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A30BF5-0CD8-43B6-B453-6D56FF85B4A9}">
  <ds:schemaRefs>
    <ds:schemaRef ds:uri="694b26d2-4798-480e-8c1f-c4b455e53076"/>
    <ds:schemaRef ds:uri="6d4516d5-c89f-4480-ae19-d1434544bb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6D020F-BD89-4D15-B384-0E3F0259830C}">
  <ds:schemaRefs>
    <ds:schemaRef ds:uri="http://purl.org/dc/terms/"/>
    <ds:schemaRef ds:uri="http://schemas.microsoft.com/office/2006/documentManagement/types"/>
    <ds:schemaRef ds:uri="http://purl.org/dc/elements/1.1/"/>
    <ds:schemaRef ds:uri="694b26d2-4798-480e-8c1f-c4b455e53076"/>
    <ds:schemaRef ds:uri="http://schemas.microsoft.com/sharepoint/v3"/>
    <ds:schemaRef ds:uri="http://purl.org/dc/dcmitype/"/>
    <ds:schemaRef ds:uri="6d4516d5-c89f-4480-ae19-d1434544bb65"/>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1AFF43C2-3741-42A9-9D44-2EAC2525A0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TotalTime>
  <Words>1066</Words>
  <Application>Microsoft Macintosh PowerPoint</Application>
  <PresentationFormat>Custom</PresentationFormat>
  <Paragraphs>256</Paragraphs>
  <Slides>67</Slides>
  <Notes>16</Notes>
  <HiddenSlides>6</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67</vt:i4>
      </vt:variant>
    </vt:vector>
  </HeadingPairs>
  <TitlesOfParts>
    <vt:vector size="77" baseType="lpstr">
      <vt:lpstr>Aharoni</vt:lpstr>
      <vt:lpstr>Arial</vt:lpstr>
      <vt:lpstr>Calibri</vt:lpstr>
      <vt:lpstr>Calibri Light</vt:lpstr>
      <vt:lpstr>Cambria</vt:lpstr>
      <vt:lpstr>Nunito Sans</vt:lpstr>
      <vt:lpstr>Nunito Sans Light</vt:lpstr>
      <vt:lpstr>Questions 1</vt:lpstr>
      <vt:lpstr>1_Questions 1</vt:lpstr>
      <vt:lpstr>2_Questions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Hughes</dc:creator>
  <cp:lastModifiedBy>Melissa Schneider</cp:lastModifiedBy>
  <cp:revision>54</cp:revision>
  <dcterms:created xsi:type="dcterms:W3CDTF">2020-05-11T18:30:57Z</dcterms:created>
  <dcterms:modified xsi:type="dcterms:W3CDTF">2021-04-06T18:11:24Z</dcterms:modified>
</cp:coreProperties>
</file>